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 id="214748370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Caveat"/>
      <p:regular r:id="rId46"/>
      <p:bold r:id="rId47"/>
    </p:embeddedFont>
    <p:embeddedFont>
      <p:font typeface="Montserrat"/>
      <p:regular r:id="rId48"/>
      <p:bold r:id="rId49"/>
      <p:italic r:id="rId50"/>
      <p:boldItalic r:id="rId51"/>
    </p:embeddedFont>
    <p:embeddedFont>
      <p:font typeface="Lato"/>
      <p:regular r:id="rId52"/>
      <p:bold r:id="rId53"/>
      <p:italic r:id="rId54"/>
      <p:boldItalic r:id="rId55"/>
    </p:embeddedFont>
    <p:embeddedFont>
      <p:font typeface="Urbanist Medium"/>
      <p:regular r:id="rId56"/>
      <p:bold r:id="rId57"/>
      <p:italic r:id="rId58"/>
      <p:boldItalic r:id="rId59"/>
    </p:embeddedFont>
    <p:embeddedFont>
      <p:font typeface="Urbanist SemiBold"/>
      <p:regular r:id="rId60"/>
      <p:bold r:id="rId61"/>
      <p:italic r:id="rId62"/>
      <p:boldItalic r:id="rId63"/>
    </p:embeddedFont>
    <p:embeddedFont>
      <p:font typeface="Urbanis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2F404D-FE07-48E6-BCCA-883262C03CA6}">
  <a:tblStyle styleId="{C72F404D-FE07-48E6-BCCA-883262C03C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Caveat-regular.fntdata"/><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regular.fntdata"/><Relationship Id="rId47" Type="http://schemas.openxmlformats.org/officeDocument/2006/relationships/font" Target="fonts/Caveat-bold.fntdata"/><Relationship Id="rId49"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UrbanistSemiBold-italic.fntdata"/><Relationship Id="rId61" Type="http://schemas.openxmlformats.org/officeDocument/2006/relationships/font" Target="fonts/UrbanistSemiBold-bold.fntdata"/><Relationship Id="rId20" Type="http://schemas.openxmlformats.org/officeDocument/2006/relationships/slide" Target="slides/slide13.xml"/><Relationship Id="rId64" Type="http://schemas.openxmlformats.org/officeDocument/2006/relationships/font" Target="fonts/Urbanist-regular.fntdata"/><Relationship Id="rId63" Type="http://schemas.openxmlformats.org/officeDocument/2006/relationships/font" Target="fonts/UrbanistSemiBold-boldItalic.fntdata"/><Relationship Id="rId22" Type="http://schemas.openxmlformats.org/officeDocument/2006/relationships/slide" Target="slides/slide15.xml"/><Relationship Id="rId66" Type="http://schemas.openxmlformats.org/officeDocument/2006/relationships/font" Target="fonts/Urbanist-italic.fntdata"/><Relationship Id="rId21" Type="http://schemas.openxmlformats.org/officeDocument/2006/relationships/slide" Target="slides/slide14.xml"/><Relationship Id="rId65" Type="http://schemas.openxmlformats.org/officeDocument/2006/relationships/font" Target="fonts/Urbanist-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Urbanist-boldItalic.fntdata"/><Relationship Id="rId60" Type="http://schemas.openxmlformats.org/officeDocument/2006/relationships/font" Target="fonts/UrbanistSemiBold-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4.xml"/><Relationship Id="rId55" Type="http://schemas.openxmlformats.org/officeDocument/2006/relationships/font" Target="fonts/Lato-boldItalic.fntdata"/><Relationship Id="rId10" Type="http://schemas.openxmlformats.org/officeDocument/2006/relationships/slide" Target="slides/slide3.xml"/><Relationship Id="rId54" Type="http://schemas.openxmlformats.org/officeDocument/2006/relationships/font" Target="fonts/Lato-italic.fntdata"/><Relationship Id="rId13" Type="http://schemas.openxmlformats.org/officeDocument/2006/relationships/slide" Target="slides/slide6.xml"/><Relationship Id="rId57" Type="http://schemas.openxmlformats.org/officeDocument/2006/relationships/font" Target="fonts/UrbanistMedium-bold.fntdata"/><Relationship Id="rId12" Type="http://schemas.openxmlformats.org/officeDocument/2006/relationships/slide" Target="slides/slide5.xml"/><Relationship Id="rId56" Type="http://schemas.openxmlformats.org/officeDocument/2006/relationships/font" Target="fonts/UrbanistMedium-regular.fntdata"/><Relationship Id="rId15" Type="http://schemas.openxmlformats.org/officeDocument/2006/relationships/slide" Target="slides/slide8.xml"/><Relationship Id="rId59" Type="http://schemas.openxmlformats.org/officeDocument/2006/relationships/font" Target="fonts/UrbanistMedium-boldItalic.fntdata"/><Relationship Id="rId14" Type="http://schemas.openxmlformats.org/officeDocument/2006/relationships/slide" Target="slides/slide7.xml"/><Relationship Id="rId58" Type="http://schemas.openxmlformats.org/officeDocument/2006/relationships/font" Target="fonts/Urbanist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73e449a7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73e449a7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73e449a7dc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73e449a7dc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73e449a7dc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73e449a7dc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73e449a7dc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73e449a7dc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73e449a7dc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73e449a7dc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73e449a7dc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73e449a7dc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73e449a7dc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73e449a7dc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73e449a7dc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73e449a7dc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73e449a7dc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73e449a7dc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73e449a7dc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73e449a7dc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73e449a7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73e449a7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73e449a7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73e449a7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73e449a7dc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73e449a7dc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73e449a7dc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73e449a7dc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73e449a7dc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73e449a7dc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73e449a7dc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73e449a7dc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73e449a7dc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73e449a7dc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73e449a7dc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73e449a7dc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73e449a7dc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73e449a7dc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73e449a7dc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73e449a7dc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73e449a7dc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73e449a7dc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73e449a7dc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73e449a7dc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73e449a7d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73e449a7d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73e449a7dc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373e449a7dc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73e449a7dc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73e449a7dc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73e449a7dc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73e449a7dc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73e449a7dc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73e449a7dc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73e449a7dc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73e449a7dc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73e449a7dc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73e449a7dc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73e449a7dc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73e449a7dc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73e449a7d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73e449a7d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73e449a7d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73e449a7d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73e449a7d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73e449a7d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73e449a7dc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73e449a7dc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73e449a7dc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73e449a7dc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73e449a7dc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73e449a7dc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73e449a7dc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73e449a7dc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73e449a7dc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73e449a7dc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T 1">
  <p:cSld name="BLANK_4">
    <p:spTree>
      <p:nvGrpSpPr>
        <p:cNvPr id="228" name="Shape 228"/>
        <p:cNvGrpSpPr/>
        <p:nvPr/>
      </p:nvGrpSpPr>
      <p:grpSpPr>
        <a:xfrm>
          <a:off x="0" y="0"/>
          <a:ext cx="0" cy="0"/>
          <a:chOff x="0" y="0"/>
          <a:chExt cx="0" cy="0"/>
        </a:xfrm>
      </p:grpSpPr>
      <p:pic>
        <p:nvPicPr>
          <p:cNvPr id="229" name="Google Shape;229;p18"/>
          <p:cNvPicPr preferRelativeResize="0"/>
          <p:nvPr/>
        </p:nvPicPr>
        <p:blipFill rotWithShape="1">
          <a:blip r:embed="rId2">
            <a:alphaModFix amt="50000"/>
          </a:blip>
          <a:srcRect b="8145" l="3133" r="7834" t="16785"/>
          <a:stretch/>
        </p:blipFill>
        <p:spPr>
          <a:xfrm flipH="1" rot="10800000">
            <a:off x="0" y="-3474"/>
            <a:ext cx="9161550" cy="5154499"/>
          </a:xfrm>
          <a:prstGeom prst="rect">
            <a:avLst/>
          </a:prstGeom>
          <a:noFill/>
          <a:ln>
            <a:noFill/>
          </a:ln>
        </p:spPr>
      </p:pic>
      <p:sp>
        <p:nvSpPr>
          <p:cNvPr id="230" name="Google Shape;230;p18"/>
          <p:cNvSpPr/>
          <p:nvPr/>
        </p:nvSpPr>
        <p:spPr>
          <a:xfrm flipH="1" rot="10800000">
            <a:off x="0" y="4676700"/>
            <a:ext cx="9149700" cy="466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31" name="Google Shape;231;p18"/>
          <p:cNvSpPr txBox="1"/>
          <p:nvPr>
            <p:ph idx="1" type="subTitle"/>
          </p:nvPr>
        </p:nvSpPr>
        <p:spPr>
          <a:xfrm>
            <a:off x="228600" y="1738950"/>
            <a:ext cx="4402800" cy="2520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600"/>
              <a:buFont typeface="Urbanist"/>
              <a:buNone/>
              <a:defRPr>
                <a:solidFill>
                  <a:schemeClr val="dk2"/>
                </a:solidFill>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232" name="Google Shape;232;p18"/>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33" name="Google Shape;233;p18"/>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34" name="Google Shape;234;p18"/>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35" name="Google Shape;235;p18"/>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36" name="Google Shape;236;p18"/>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37" name="Google Shape;237;p18"/>
          <p:cNvSpPr txBox="1"/>
          <p:nvPr>
            <p:ph type="title"/>
          </p:nvPr>
        </p:nvSpPr>
        <p:spPr>
          <a:xfrm>
            <a:off x="228600" y="228600"/>
            <a:ext cx="6658800" cy="1419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4800">
                <a:solidFill>
                  <a:schemeClr val="dk2"/>
                </a:solidFill>
              </a:defRPr>
            </a:lvl1pPr>
            <a:lvl2pPr lvl="1">
              <a:lnSpc>
                <a:spcPct val="85000"/>
              </a:lnSpc>
              <a:spcBef>
                <a:spcPts val="0"/>
              </a:spcBef>
              <a:spcAft>
                <a:spcPts val="0"/>
              </a:spcAft>
              <a:buNone/>
              <a:defRPr sz="4800">
                <a:solidFill>
                  <a:schemeClr val="dk2"/>
                </a:solidFill>
              </a:defRPr>
            </a:lvl2pPr>
            <a:lvl3pPr lvl="2">
              <a:lnSpc>
                <a:spcPct val="85000"/>
              </a:lnSpc>
              <a:spcBef>
                <a:spcPts val="0"/>
              </a:spcBef>
              <a:spcAft>
                <a:spcPts val="0"/>
              </a:spcAft>
              <a:buNone/>
              <a:defRPr sz="4800">
                <a:solidFill>
                  <a:schemeClr val="dk2"/>
                </a:solidFill>
              </a:defRPr>
            </a:lvl3pPr>
            <a:lvl4pPr lvl="3">
              <a:lnSpc>
                <a:spcPct val="85000"/>
              </a:lnSpc>
              <a:spcBef>
                <a:spcPts val="0"/>
              </a:spcBef>
              <a:spcAft>
                <a:spcPts val="0"/>
              </a:spcAft>
              <a:buNone/>
              <a:defRPr sz="4800">
                <a:solidFill>
                  <a:schemeClr val="dk2"/>
                </a:solidFill>
              </a:defRPr>
            </a:lvl4pPr>
            <a:lvl5pPr lvl="4">
              <a:lnSpc>
                <a:spcPct val="85000"/>
              </a:lnSpc>
              <a:spcBef>
                <a:spcPts val="0"/>
              </a:spcBef>
              <a:spcAft>
                <a:spcPts val="0"/>
              </a:spcAft>
              <a:buNone/>
              <a:defRPr sz="4800">
                <a:solidFill>
                  <a:schemeClr val="dk2"/>
                </a:solidFill>
              </a:defRPr>
            </a:lvl5pPr>
            <a:lvl6pPr lvl="5">
              <a:lnSpc>
                <a:spcPct val="85000"/>
              </a:lnSpc>
              <a:spcBef>
                <a:spcPts val="0"/>
              </a:spcBef>
              <a:spcAft>
                <a:spcPts val="0"/>
              </a:spcAft>
              <a:buNone/>
              <a:defRPr sz="4800">
                <a:solidFill>
                  <a:schemeClr val="dk2"/>
                </a:solidFill>
              </a:defRPr>
            </a:lvl6pPr>
            <a:lvl7pPr lvl="6">
              <a:lnSpc>
                <a:spcPct val="85000"/>
              </a:lnSpc>
              <a:spcBef>
                <a:spcPts val="0"/>
              </a:spcBef>
              <a:spcAft>
                <a:spcPts val="0"/>
              </a:spcAft>
              <a:buNone/>
              <a:defRPr sz="4800">
                <a:solidFill>
                  <a:schemeClr val="dk2"/>
                </a:solidFill>
              </a:defRPr>
            </a:lvl7pPr>
            <a:lvl8pPr lvl="7">
              <a:lnSpc>
                <a:spcPct val="85000"/>
              </a:lnSpc>
              <a:spcBef>
                <a:spcPts val="0"/>
              </a:spcBef>
              <a:spcAft>
                <a:spcPts val="0"/>
              </a:spcAft>
              <a:buNone/>
              <a:defRPr sz="4800">
                <a:solidFill>
                  <a:schemeClr val="dk2"/>
                </a:solidFill>
              </a:defRPr>
            </a:lvl8pPr>
            <a:lvl9pPr lvl="8">
              <a:lnSpc>
                <a:spcPct val="85000"/>
              </a:lnSpc>
              <a:spcBef>
                <a:spcPts val="0"/>
              </a:spcBef>
              <a:spcAft>
                <a:spcPts val="0"/>
              </a:spcAft>
              <a:buNone/>
              <a:defRPr sz="4800">
                <a:solidFill>
                  <a:schemeClr val="dk2"/>
                </a:solidFill>
              </a:defRPr>
            </a:lvl9pPr>
          </a:lstStyle>
          <a:p/>
        </p:txBody>
      </p:sp>
      <p:cxnSp>
        <p:nvCxnSpPr>
          <p:cNvPr id="238" name="Google Shape;238;p18"/>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239" name="Google Shape;239;p18"/>
          <p:cNvSpPr txBox="1"/>
          <p:nvPr>
            <p:ph idx="5" type="subTitle"/>
          </p:nvPr>
        </p:nvSpPr>
        <p:spPr>
          <a:xfrm>
            <a:off x="297075" y="4175900"/>
            <a:ext cx="1264800" cy="2286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200"/>
              <a:buFont typeface="Urbanist"/>
              <a:buNone/>
              <a:defRPr sz="1200"/>
            </a:lvl1pPr>
            <a:lvl2pPr lvl="1"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240" name="Google Shape;240;p18"/>
          <p:cNvSpPr txBox="1"/>
          <p:nvPr>
            <p:ph idx="6" type="subTitle"/>
          </p:nvPr>
        </p:nvSpPr>
        <p:spPr>
          <a:xfrm>
            <a:off x="1786375" y="4175900"/>
            <a:ext cx="1264800" cy="2286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200"/>
              <a:buFont typeface="Urbanist"/>
              <a:buNone/>
              <a:defRPr sz="1200"/>
            </a:lvl1pPr>
            <a:lvl2pPr lvl="1"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241" name="Google Shape;241;p18"/>
          <p:cNvSpPr txBox="1"/>
          <p:nvPr>
            <p:ph idx="7" type="subTitle"/>
          </p:nvPr>
        </p:nvSpPr>
        <p:spPr>
          <a:xfrm>
            <a:off x="228591" y="3454475"/>
            <a:ext cx="4659600" cy="252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b="1" sz="1200"/>
            </a:lvl1pPr>
            <a:lvl2pPr lvl="1">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9pPr>
          </a:lstStyle>
          <a:p/>
        </p:txBody>
      </p:sp>
      <p:sp>
        <p:nvSpPr>
          <p:cNvPr id="242" name="Google Shape;242;p18"/>
          <p:cNvSpPr txBox="1"/>
          <p:nvPr>
            <p:ph idx="8" type="subTitle"/>
          </p:nvPr>
        </p:nvSpPr>
        <p:spPr>
          <a:xfrm>
            <a:off x="228591" y="3743050"/>
            <a:ext cx="4659600" cy="252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b="1" sz="1200"/>
            </a:lvl1pPr>
            <a:lvl2pPr lvl="1">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9pPr>
          </a:lstStyle>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1">
  <p:cSld name="BLANK_1_1_2">
    <p:spTree>
      <p:nvGrpSpPr>
        <p:cNvPr id="243" name="Shape 243"/>
        <p:cNvGrpSpPr/>
        <p:nvPr/>
      </p:nvGrpSpPr>
      <p:grpSpPr>
        <a:xfrm>
          <a:off x="0" y="0"/>
          <a:ext cx="0" cy="0"/>
          <a:chOff x="0" y="0"/>
          <a:chExt cx="0" cy="0"/>
        </a:xfrm>
      </p:grpSpPr>
      <p:sp>
        <p:nvSpPr>
          <p:cNvPr id="244" name="Google Shape;244;p19"/>
          <p:cNvSpPr txBox="1"/>
          <p:nvPr>
            <p:ph type="title"/>
          </p:nvPr>
        </p:nvSpPr>
        <p:spPr>
          <a:xfrm>
            <a:off x="228600" y="395043"/>
            <a:ext cx="6480300" cy="587700"/>
          </a:xfrm>
          <a:prstGeom prst="rect">
            <a:avLst/>
          </a:prstGeom>
        </p:spPr>
        <p:txBody>
          <a:bodyPr anchorCtr="0" anchor="t" bIns="91425" lIns="0" spcFirstLastPara="1" rIns="91425" wrap="square" tIns="0">
            <a:spAutoFit/>
          </a:bodyPr>
          <a:lstStyle>
            <a:lvl1pPr lvl="0">
              <a:lnSpc>
                <a:spcPct val="90000"/>
              </a:lnSpc>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p:txBody>
      </p:sp>
      <p:sp>
        <p:nvSpPr>
          <p:cNvPr id="245" name="Google Shape;245;p19"/>
          <p:cNvSpPr txBox="1"/>
          <p:nvPr>
            <p:ph idx="1" type="body"/>
          </p:nvPr>
        </p:nvSpPr>
        <p:spPr>
          <a:xfrm>
            <a:off x="228600" y="1743625"/>
            <a:ext cx="4296600" cy="2709000"/>
          </a:xfrm>
          <a:prstGeom prst="rect">
            <a:avLst/>
          </a:prstGeom>
        </p:spPr>
        <p:txBody>
          <a:bodyPr anchorCtr="0" anchor="b" bIns="91425" lIns="0" spcFirstLastPara="1" rIns="91425" wrap="square" tIns="91425">
            <a:no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46" name="Google Shape;246;p19"/>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47" name="Google Shape;247;p19"/>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48" name="Google Shape;248;p19"/>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49" name="Google Shape;249;p19"/>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sp>
        <p:nvSpPr>
          <p:cNvPr id="250" name="Google Shape;250;p19"/>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cxnSp>
        <p:nvCxnSpPr>
          <p:cNvPr id="251" name="Google Shape;251;p19"/>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8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values">
  <p:cSld name="BLANK_1_1_1_1">
    <p:spTree>
      <p:nvGrpSpPr>
        <p:cNvPr id="252" name="Shape 252"/>
        <p:cNvGrpSpPr/>
        <p:nvPr/>
      </p:nvGrpSpPr>
      <p:grpSpPr>
        <a:xfrm>
          <a:off x="0" y="0"/>
          <a:ext cx="0" cy="0"/>
          <a:chOff x="0" y="0"/>
          <a:chExt cx="0" cy="0"/>
        </a:xfrm>
      </p:grpSpPr>
      <p:sp>
        <p:nvSpPr>
          <p:cNvPr id="253" name="Google Shape;253;p20"/>
          <p:cNvSpPr txBox="1"/>
          <p:nvPr>
            <p:ph idx="1"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254" name="Google Shape;254;p20"/>
          <p:cNvSpPr txBox="1"/>
          <p:nvPr>
            <p:ph type="title"/>
          </p:nvPr>
        </p:nvSpPr>
        <p:spPr>
          <a:xfrm>
            <a:off x="228600" y="613525"/>
            <a:ext cx="7223400" cy="4221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2400">
                <a:solidFill>
                  <a:schemeClr val="dk2"/>
                </a:solidFill>
              </a:defRPr>
            </a:lvl1pPr>
            <a:lvl2pPr lvl="1">
              <a:lnSpc>
                <a:spcPct val="85000"/>
              </a:lnSpc>
              <a:spcBef>
                <a:spcPts val="0"/>
              </a:spcBef>
              <a:spcAft>
                <a:spcPts val="0"/>
              </a:spcAft>
              <a:buNone/>
              <a:defRPr sz="2400">
                <a:solidFill>
                  <a:schemeClr val="dk2"/>
                </a:solidFill>
              </a:defRPr>
            </a:lvl2pPr>
            <a:lvl3pPr lvl="2">
              <a:lnSpc>
                <a:spcPct val="85000"/>
              </a:lnSpc>
              <a:spcBef>
                <a:spcPts val="0"/>
              </a:spcBef>
              <a:spcAft>
                <a:spcPts val="0"/>
              </a:spcAft>
              <a:buNone/>
              <a:defRPr sz="2400">
                <a:solidFill>
                  <a:schemeClr val="dk2"/>
                </a:solidFill>
              </a:defRPr>
            </a:lvl3pPr>
            <a:lvl4pPr lvl="3">
              <a:lnSpc>
                <a:spcPct val="85000"/>
              </a:lnSpc>
              <a:spcBef>
                <a:spcPts val="0"/>
              </a:spcBef>
              <a:spcAft>
                <a:spcPts val="0"/>
              </a:spcAft>
              <a:buNone/>
              <a:defRPr sz="2400">
                <a:solidFill>
                  <a:schemeClr val="dk2"/>
                </a:solidFill>
              </a:defRPr>
            </a:lvl4pPr>
            <a:lvl5pPr lvl="4">
              <a:lnSpc>
                <a:spcPct val="85000"/>
              </a:lnSpc>
              <a:spcBef>
                <a:spcPts val="0"/>
              </a:spcBef>
              <a:spcAft>
                <a:spcPts val="0"/>
              </a:spcAft>
              <a:buNone/>
              <a:defRPr sz="2400">
                <a:solidFill>
                  <a:schemeClr val="dk2"/>
                </a:solidFill>
              </a:defRPr>
            </a:lvl5pPr>
            <a:lvl6pPr lvl="5">
              <a:lnSpc>
                <a:spcPct val="85000"/>
              </a:lnSpc>
              <a:spcBef>
                <a:spcPts val="0"/>
              </a:spcBef>
              <a:spcAft>
                <a:spcPts val="0"/>
              </a:spcAft>
              <a:buNone/>
              <a:defRPr sz="2400">
                <a:solidFill>
                  <a:schemeClr val="dk2"/>
                </a:solidFill>
              </a:defRPr>
            </a:lvl6pPr>
            <a:lvl7pPr lvl="6">
              <a:lnSpc>
                <a:spcPct val="85000"/>
              </a:lnSpc>
              <a:spcBef>
                <a:spcPts val="0"/>
              </a:spcBef>
              <a:spcAft>
                <a:spcPts val="0"/>
              </a:spcAft>
              <a:buNone/>
              <a:defRPr sz="2400">
                <a:solidFill>
                  <a:schemeClr val="dk2"/>
                </a:solidFill>
              </a:defRPr>
            </a:lvl7pPr>
            <a:lvl8pPr lvl="7">
              <a:lnSpc>
                <a:spcPct val="85000"/>
              </a:lnSpc>
              <a:spcBef>
                <a:spcPts val="0"/>
              </a:spcBef>
              <a:spcAft>
                <a:spcPts val="0"/>
              </a:spcAft>
              <a:buNone/>
              <a:defRPr sz="2400">
                <a:solidFill>
                  <a:schemeClr val="dk2"/>
                </a:solidFill>
              </a:defRPr>
            </a:lvl8pPr>
            <a:lvl9pPr lvl="8">
              <a:lnSpc>
                <a:spcPct val="85000"/>
              </a:lnSpc>
              <a:spcBef>
                <a:spcPts val="0"/>
              </a:spcBef>
              <a:spcAft>
                <a:spcPts val="0"/>
              </a:spcAft>
              <a:buNone/>
              <a:defRPr sz="2400">
                <a:solidFill>
                  <a:schemeClr val="dk2"/>
                </a:solidFill>
              </a:defRPr>
            </a:lvl9pPr>
          </a:lstStyle>
          <a:p/>
        </p:txBody>
      </p:sp>
      <p:sp>
        <p:nvSpPr>
          <p:cNvPr id="255" name="Google Shape;255;p20"/>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56" name="Google Shape;256;p20"/>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57" name="Google Shape;257;p20"/>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58" name="Google Shape;258;p20"/>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59" name="Google Shape;259;p20"/>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cxnSp>
        <p:nvCxnSpPr>
          <p:cNvPr id="260" name="Google Shape;260;p20"/>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261" name="Google Shape;261;p20"/>
          <p:cNvSpPr txBox="1"/>
          <p:nvPr>
            <p:ph idx="5" type="subTitle"/>
          </p:nvPr>
        </p:nvSpPr>
        <p:spPr>
          <a:xfrm>
            <a:off x="254625" y="1638300"/>
            <a:ext cx="1128900" cy="118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p:txBody>
      </p:sp>
      <p:sp>
        <p:nvSpPr>
          <p:cNvPr id="262" name="Google Shape;262;p20"/>
          <p:cNvSpPr txBox="1"/>
          <p:nvPr>
            <p:ph idx="6" type="subTitle"/>
          </p:nvPr>
        </p:nvSpPr>
        <p:spPr>
          <a:xfrm>
            <a:off x="3275850" y="1638300"/>
            <a:ext cx="1128900" cy="118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p:txBody>
      </p:sp>
      <p:sp>
        <p:nvSpPr>
          <p:cNvPr id="263" name="Google Shape;263;p20"/>
          <p:cNvSpPr txBox="1"/>
          <p:nvPr>
            <p:ph idx="7" type="subTitle"/>
          </p:nvPr>
        </p:nvSpPr>
        <p:spPr>
          <a:xfrm>
            <a:off x="6215463" y="1638300"/>
            <a:ext cx="1128900" cy="118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p:txBody>
      </p:sp>
      <p:sp>
        <p:nvSpPr>
          <p:cNvPr id="264" name="Google Shape;264;p20"/>
          <p:cNvSpPr txBox="1"/>
          <p:nvPr>
            <p:ph idx="8" type="body"/>
          </p:nvPr>
        </p:nvSpPr>
        <p:spPr>
          <a:xfrm>
            <a:off x="288575" y="3386400"/>
            <a:ext cx="2665200" cy="11883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
        <p:nvSpPr>
          <p:cNvPr id="265" name="Google Shape;265;p20"/>
          <p:cNvSpPr txBox="1"/>
          <p:nvPr>
            <p:ph idx="9" type="body"/>
          </p:nvPr>
        </p:nvSpPr>
        <p:spPr>
          <a:xfrm>
            <a:off x="6121413" y="3386400"/>
            <a:ext cx="2665200" cy="11883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
        <p:nvSpPr>
          <p:cNvPr id="266" name="Google Shape;266;p20"/>
          <p:cNvSpPr txBox="1"/>
          <p:nvPr>
            <p:ph idx="13" type="body"/>
          </p:nvPr>
        </p:nvSpPr>
        <p:spPr>
          <a:xfrm>
            <a:off x="3192450" y="3386400"/>
            <a:ext cx="2665200" cy="11883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nd image ALT 2">
  <p:cSld name="CUSTOM_3">
    <p:spTree>
      <p:nvGrpSpPr>
        <p:cNvPr id="267" name="Shape 267"/>
        <p:cNvGrpSpPr/>
        <p:nvPr/>
      </p:nvGrpSpPr>
      <p:grpSpPr>
        <a:xfrm>
          <a:off x="0" y="0"/>
          <a:ext cx="0" cy="0"/>
          <a:chOff x="0" y="0"/>
          <a:chExt cx="0" cy="0"/>
        </a:xfrm>
      </p:grpSpPr>
      <p:sp>
        <p:nvSpPr>
          <p:cNvPr id="268" name="Google Shape;268;p21"/>
          <p:cNvSpPr/>
          <p:nvPr>
            <p:ph idx="2" type="pic"/>
          </p:nvPr>
        </p:nvSpPr>
        <p:spPr>
          <a:xfrm>
            <a:off x="246150" y="237650"/>
            <a:ext cx="4196400" cy="4438200"/>
          </a:xfrm>
          <a:prstGeom prst="rect">
            <a:avLst/>
          </a:prstGeom>
          <a:noFill/>
          <a:ln>
            <a:noFill/>
          </a:ln>
        </p:spPr>
      </p:sp>
      <p:sp>
        <p:nvSpPr>
          <p:cNvPr id="269" name="Google Shape;269;p21"/>
          <p:cNvSpPr txBox="1"/>
          <p:nvPr>
            <p:ph type="title"/>
          </p:nvPr>
        </p:nvSpPr>
        <p:spPr>
          <a:xfrm>
            <a:off x="4591800" y="304700"/>
            <a:ext cx="3861900" cy="192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3000"/>
              <a:buFont typeface="Urbanist"/>
              <a:buNone/>
              <a:defRPr>
                <a:latin typeface="Urbanist"/>
                <a:ea typeface="Urbanist"/>
                <a:cs typeface="Urbanist"/>
                <a:sym typeface="Urbanist"/>
              </a:defRPr>
            </a:lvl1pPr>
            <a:lvl2pPr lvl="1">
              <a:spcBef>
                <a:spcPts val="0"/>
              </a:spcBef>
              <a:spcAft>
                <a:spcPts val="0"/>
              </a:spcAft>
              <a:buClr>
                <a:schemeClr val="lt1"/>
              </a:buClr>
              <a:buSzPts val="3000"/>
              <a:buNone/>
              <a:defRPr/>
            </a:lvl2pPr>
            <a:lvl3pPr lvl="2">
              <a:spcBef>
                <a:spcPts val="0"/>
              </a:spcBef>
              <a:spcAft>
                <a:spcPts val="0"/>
              </a:spcAft>
              <a:buClr>
                <a:schemeClr val="lt1"/>
              </a:buClr>
              <a:buSzPts val="3000"/>
              <a:buNone/>
              <a:defRPr/>
            </a:lvl3pPr>
            <a:lvl4pPr lvl="3">
              <a:spcBef>
                <a:spcPts val="0"/>
              </a:spcBef>
              <a:spcAft>
                <a:spcPts val="0"/>
              </a:spcAft>
              <a:buClr>
                <a:schemeClr val="lt1"/>
              </a:buClr>
              <a:buSzPts val="3000"/>
              <a:buNone/>
              <a:defRPr/>
            </a:lvl4pPr>
            <a:lvl5pPr lvl="4">
              <a:spcBef>
                <a:spcPts val="0"/>
              </a:spcBef>
              <a:spcAft>
                <a:spcPts val="0"/>
              </a:spcAft>
              <a:buClr>
                <a:schemeClr val="lt1"/>
              </a:buClr>
              <a:buSzPts val="3000"/>
              <a:buNone/>
              <a:defRPr/>
            </a:lvl5pPr>
            <a:lvl6pPr lvl="5">
              <a:spcBef>
                <a:spcPts val="0"/>
              </a:spcBef>
              <a:spcAft>
                <a:spcPts val="0"/>
              </a:spcAft>
              <a:buClr>
                <a:schemeClr val="lt1"/>
              </a:buClr>
              <a:buSzPts val="3000"/>
              <a:buNone/>
              <a:defRPr/>
            </a:lvl6pPr>
            <a:lvl7pPr lvl="6">
              <a:spcBef>
                <a:spcPts val="0"/>
              </a:spcBef>
              <a:spcAft>
                <a:spcPts val="0"/>
              </a:spcAft>
              <a:buClr>
                <a:schemeClr val="lt1"/>
              </a:buClr>
              <a:buSzPts val="3000"/>
              <a:buNone/>
              <a:defRPr/>
            </a:lvl7pPr>
            <a:lvl8pPr lvl="7">
              <a:spcBef>
                <a:spcPts val="0"/>
              </a:spcBef>
              <a:spcAft>
                <a:spcPts val="0"/>
              </a:spcAft>
              <a:buClr>
                <a:schemeClr val="lt1"/>
              </a:buClr>
              <a:buSzPts val="3000"/>
              <a:buNone/>
              <a:defRPr/>
            </a:lvl8pPr>
            <a:lvl9pPr lvl="8">
              <a:spcBef>
                <a:spcPts val="0"/>
              </a:spcBef>
              <a:spcAft>
                <a:spcPts val="0"/>
              </a:spcAft>
              <a:buClr>
                <a:schemeClr val="lt1"/>
              </a:buClr>
              <a:buSzPts val="3000"/>
              <a:buNone/>
              <a:defRPr/>
            </a:lvl9pPr>
          </a:lstStyle>
          <a:p/>
        </p:txBody>
      </p:sp>
      <p:sp>
        <p:nvSpPr>
          <p:cNvPr id="270" name="Google Shape;270;p21"/>
          <p:cNvSpPr txBox="1"/>
          <p:nvPr>
            <p:ph idx="3" type="title"/>
          </p:nvPr>
        </p:nvSpPr>
        <p:spPr>
          <a:xfrm>
            <a:off x="4591800" y="738425"/>
            <a:ext cx="4290000" cy="2051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800"/>
              <a:buNone/>
              <a:defRPr sz="3400"/>
            </a:lvl1pPr>
            <a:lvl2pPr lvl="1">
              <a:spcBef>
                <a:spcPts val="0"/>
              </a:spcBef>
              <a:spcAft>
                <a:spcPts val="0"/>
              </a:spcAft>
              <a:buClr>
                <a:schemeClr val="lt1"/>
              </a:buClr>
              <a:buSzPts val="3000"/>
              <a:buNone/>
              <a:defRPr/>
            </a:lvl2pPr>
            <a:lvl3pPr lvl="2">
              <a:spcBef>
                <a:spcPts val="0"/>
              </a:spcBef>
              <a:spcAft>
                <a:spcPts val="0"/>
              </a:spcAft>
              <a:buClr>
                <a:schemeClr val="lt1"/>
              </a:buClr>
              <a:buSzPts val="3000"/>
              <a:buNone/>
              <a:defRPr/>
            </a:lvl3pPr>
            <a:lvl4pPr lvl="3">
              <a:spcBef>
                <a:spcPts val="0"/>
              </a:spcBef>
              <a:spcAft>
                <a:spcPts val="0"/>
              </a:spcAft>
              <a:buClr>
                <a:schemeClr val="lt1"/>
              </a:buClr>
              <a:buSzPts val="3000"/>
              <a:buNone/>
              <a:defRPr/>
            </a:lvl4pPr>
            <a:lvl5pPr lvl="4">
              <a:spcBef>
                <a:spcPts val="0"/>
              </a:spcBef>
              <a:spcAft>
                <a:spcPts val="0"/>
              </a:spcAft>
              <a:buClr>
                <a:schemeClr val="lt1"/>
              </a:buClr>
              <a:buSzPts val="3000"/>
              <a:buNone/>
              <a:defRPr/>
            </a:lvl5pPr>
            <a:lvl6pPr lvl="5">
              <a:spcBef>
                <a:spcPts val="0"/>
              </a:spcBef>
              <a:spcAft>
                <a:spcPts val="0"/>
              </a:spcAft>
              <a:buClr>
                <a:schemeClr val="lt1"/>
              </a:buClr>
              <a:buSzPts val="3000"/>
              <a:buNone/>
              <a:defRPr/>
            </a:lvl6pPr>
            <a:lvl7pPr lvl="6">
              <a:spcBef>
                <a:spcPts val="0"/>
              </a:spcBef>
              <a:spcAft>
                <a:spcPts val="0"/>
              </a:spcAft>
              <a:buClr>
                <a:schemeClr val="lt1"/>
              </a:buClr>
              <a:buSzPts val="3000"/>
              <a:buNone/>
              <a:defRPr/>
            </a:lvl7pPr>
            <a:lvl8pPr lvl="7">
              <a:spcBef>
                <a:spcPts val="0"/>
              </a:spcBef>
              <a:spcAft>
                <a:spcPts val="0"/>
              </a:spcAft>
              <a:buClr>
                <a:schemeClr val="lt1"/>
              </a:buClr>
              <a:buSzPts val="3000"/>
              <a:buNone/>
              <a:defRPr/>
            </a:lvl8pPr>
            <a:lvl9pPr lvl="8">
              <a:spcBef>
                <a:spcPts val="0"/>
              </a:spcBef>
              <a:spcAft>
                <a:spcPts val="0"/>
              </a:spcAft>
              <a:buClr>
                <a:schemeClr val="lt1"/>
              </a:buClr>
              <a:buSzPts val="3000"/>
              <a:buNone/>
              <a:defRPr/>
            </a:lvl9pPr>
          </a:lstStyle>
          <a:p/>
        </p:txBody>
      </p:sp>
      <p:sp>
        <p:nvSpPr>
          <p:cNvPr id="271" name="Google Shape;271;p21"/>
          <p:cNvSpPr txBox="1"/>
          <p:nvPr>
            <p:ph idx="1" type="body"/>
          </p:nvPr>
        </p:nvSpPr>
        <p:spPr>
          <a:xfrm>
            <a:off x="4618950" y="2205375"/>
            <a:ext cx="4290000" cy="16296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
        <p:nvSpPr>
          <p:cNvPr id="272" name="Google Shape;272;p21"/>
          <p:cNvSpPr txBox="1"/>
          <p:nvPr>
            <p:ph idx="4"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73" name="Google Shape;273;p21"/>
          <p:cNvSpPr txBox="1"/>
          <p:nvPr>
            <p:ph idx="5"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74" name="Google Shape;274;p21"/>
          <p:cNvSpPr txBox="1"/>
          <p:nvPr>
            <p:ph idx="6"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75" name="Google Shape;275;p21"/>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76" name="Google Shape;276;p21"/>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cxnSp>
        <p:nvCxnSpPr>
          <p:cNvPr id="277" name="Google Shape;277;p21"/>
          <p:cNvCxnSpPr/>
          <p:nvPr/>
        </p:nvCxnSpPr>
        <p:spPr>
          <a:xfrm>
            <a:off x="228600" y="226100"/>
            <a:ext cx="8687100" cy="0"/>
          </a:xfrm>
          <a:prstGeom prst="straightConnector1">
            <a:avLst/>
          </a:prstGeom>
          <a:noFill/>
          <a:ln cap="flat" cmpd="sng" w="9525">
            <a:solidFill>
              <a:schemeClr val="lt2"/>
            </a:solidFill>
            <a:prstDash val="solid"/>
            <a:round/>
            <a:headEnd len="med" w="med" type="none"/>
            <a:tailEnd len="med" w="med" type="none"/>
          </a:ln>
        </p:spPr>
      </p:cxnSp>
      <p:cxnSp>
        <p:nvCxnSpPr>
          <p:cNvPr id="278" name="Google Shape;278;p21"/>
          <p:cNvCxnSpPr/>
          <p:nvPr/>
        </p:nvCxnSpPr>
        <p:spPr>
          <a:xfrm>
            <a:off x="4444600" y="570000"/>
            <a:ext cx="4470900" cy="0"/>
          </a:xfrm>
          <a:prstGeom prst="straightConnector1">
            <a:avLst/>
          </a:prstGeom>
          <a:noFill/>
          <a:ln cap="flat" cmpd="sng" w="9525">
            <a:solidFill>
              <a:schemeClr val="lt2"/>
            </a:solidFill>
            <a:prstDash val="solid"/>
            <a:round/>
            <a:headEnd len="med" w="med" type="none"/>
            <a:tailEnd len="med" w="med" type="none"/>
          </a:ln>
        </p:spPr>
      </p:cxnSp>
      <p:cxnSp>
        <p:nvCxnSpPr>
          <p:cNvPr id="279" name="Google Shape;279;p21"/>
          <p:cNvCxnSpPr/>
          <p:nvPr/>
        </p:nvCxnSpPr>
        <p:spPr>
          <a:xfrm>
            <a:off x="4442500" y="226100"/>
            <a:ext cx="0" cy="4457700"/>
          </a:xfrm>
          <a:prstGeom prst="straightConnector1">
            <a:avLst/>
          </a:prstGeom>
          <a:noFill/>
          <a:ln cap="flat" cmpd="sng" w="9525">
            <a:solidFill>
              <a:schemeClr val="lt2"/>
            </a:solidFill>
            <a:prstDash val="solid"/>
            <a:round/>
            <a:headEnd len="med" w="med" type="none"/>
            <a:tailEnd len="med" w="med" type="none"/>
          </a:ln>
        </p:spPr>
      </p:cxnSp>
      <p:cxnSp>
        <p:nvCxnSpPr>
          <p:cNvPr id="280" name="Google Shape;280;p21"/>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1_3">
    <p:spTree>
      <p:nvGrpSpPr>
        <p:cNvPr id="281" name="Shape 281"/>
        <p:cNvGrpSpPr/>
        <p:nvPr/>
      </p:nvGrpSpPr>
      <p:grpSpPr>
        <a:xfrm>
          <a:off x="0" y="0"/>
          <a:ext cx="0" cy="0"/>
          <a:chOff x="0" y="0"/>
          <a:chExt cx="0" cy="0"/>
        </a:xfrm>
      </p:grpSpPr>
      <p:sp>
        <p:nvSpPr>
          <p:cNvPr id="282" name="Google Shape;282;p22"/>
          <p:cNvSpPr txBox="1"/>
          <p:nvPr>
            <p:ph type="title"/>
          </p:nvPr>
        </p:nvSpPr>
        <p:spPr>
          <a:xfrm>
            <a:off x="228600" y="613525"/>
            <a:ext cx="39045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283" name="Google Shape;283;p22"/>
          <p:cNvSpPr/>
          <p:nvPr>
            <p:ph idx="2" type="pic"/>
          </p:nvPr>
        </p:nvSpPr>
        <p:spPr>
          <a:xfrm>
            <a:off x="4523050" y="737975"/>
            <a:ext cx="2164800" cy="1350300"/>
          </a:xfrm>
          <a:prstGeom prst="roundRect">
            <a:avLst>
              <a:gd fmla="val 7802" name="adj"/>
            </a:avLst>
          </a:prstGeom>
          <a:noFill/>
          <a:ln cap="flat" cmpd="sng" w="9525">
            <a:solidFill>
              <a:schemeClr val="accent1"/>
            </a:solidFill>
            <a:prstDash val="solid"/>
            <a:round/>
            <a:headEnd len="sm" w="sm" type="none"/>
            <a:tailEnd len="sm" w="sm" type="none"/>
          </a:ln>
        </p:spPr>
      </p:sp>
      <p:sp>
        <p:nvSpPr>
          <p:cNvPr id="284" name="Google Shape;284;p22"/>
          <p:cNvSpPr/>
          <p:nvPr>
            <p:ph idx="3" type="pic"/>
          </p:nvPr>
        </p:nvSpPr>
        <p:spPr>
          <a:xfrm>
            <a:off x="6752100" y="737775"/>
            <a:ext cx="2164800" cy="1350300"/>
          </a:xfrm>
          <a:prstGeom prst="roundRect">
            <a:avLst>
              <a:gd fmla="val 7802" name="adj"/>
            </a:avLst>
          </a:prstGeom>
          <a:noFill/>
          <a:ln cap="flat" cmpd="sng" w="9525">
            <a:solidFill>
              <a:schemeClr val="accent1"/>
            </a:solidFill>
            <a:prstDash val="solid"/>
            <a:round/>
            <a:headEnd len="sm" w="sm" type="none"/>
            <a:tailEnd len="sm" w="sm" type="none"/>
          </a:ln>
        </p:spPr>
      </p:sp>
      <p:sp>
        <p:nvSpPr>
          <p:cNvPr id="285" name="Google Shape;285;p22"/>
          <p:cNvSpPr/>
          <p:nvPr>
            <p:ph idx="4" type="pic"/>
          </p:nvPr>
        </p:nvSpPr>
        <p:spPr>
          <a:xfrm>
            <a:off x="4523050" y="2158000"/>
            <a:ext cx="4394100" cy="2282700"/>
          </a:xfrm>
          <a:prstGeom prst="roundRect">
            <a:avLst>
              <a:gd fmla="val 6108" name="adj"/>
            </a:avLst>
          </a:prstGeom>
          <a:noFill/>
          <a:ln cap="flat" cmpd="sng" w="9525">
            <a:solidFill>
              <a:schemeClr val="accent1"/>
            </a:solidFill>
            <a:prstDash val="solid"/>
            <a:round/>
            <a:headEnd len="sm" w="sm" type="none"/>
            <a:tailEnd len="sm" w="sm" type="none"/>
          </a:ln>
        </p:spPr>
      </p:sp>
      <p:sp>
        <p:nvSpPr>
          <p:cNvPr id="286" name="Google Shape;286;p22"/>
          <p:cNvSpPr txBox="1"/>
          <p:nvPr>
            <p:ph idx="1" type="body"/>
          </p:nvPr>
        </p:nvSpPr>
        <p:spPr>
          <a:xfrm>
            <a:off x="233850" y="3127075"/>
            <a:ext cx="2920800" cy="1313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287" name="Google Shape;287;p22"/>
          <p:cNvSpPr txBox="1"/>
          <p:nvPr>
            <p:ph idx="5"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88" name="Google Shape;288;p22"/>
          <p:cNvSpPr txBox="1"/>
          <p:nvPr>
            <p:ph idx="6"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89" name="Google Shape;289;p22"/>
          <p:cNvSpPr txBox="1"/>
          <p:nvPr>
            <p:ph idx="7"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90" name="Google Shape;290;p22"/>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91" name="Google Shape;291;p22"/>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292" name="Google Shape;292;p22"/>
          <p:cNvSpPr txBox="1"/>
          <p:nvPr>
            <p:ph idx="8"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cxnSp>
        <p:nvCxnSpPr>
          <p:cNvPr id="293" name="Google Shape;293;p22"/>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80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LT 1">
  <p:cSld name="BLANK_1_1_1_1_2">
    <p:spTree>
      <p:nvGrpSpPr>
        <p:cNvPr id="294" name="Shape 294"/>
        <p:cNvGrpSpPr/>
        <p:nvPr/>
      </p:nvGrpSpPr>
      <p:grpSpPr>
        <a:xfrm>
          <a:off x="0" y="0"/>
          <a:ext cx="0" cy="0"/>
          <a:chOff x="0" y="0"/>
          <a:chExt cx="0" cy="0"/>
        </a:xfrm>
      </p:grpSpPr>
      <p:pic>
        <p:nvPicPr>
          <p:cNvPr id="295" name="Google Shape;295;p23"/>
          <p:cNvPicPr preferRelativeResize="0"/>
          <p:nvPr/>
        </p:nvPicPr>
        <p:blipFill rotWithShape="1">
          <a:blip r:embed="rId2">
            <a:alphaModFix amt="60000"/>
          </a:blip>
          <a:srcRect b="14588" l="0" r="15469" t="0"/>
          <a:stretch/>
        </p:blipFill>
        <p:spPr>
          <a:xfrm>
            <a:off x="25" y="1172500"/>
            <a:ext cx="5181349" cy="3493250"/>
          </a:xfrm>
          <a:prstGeom prst="rect">
            <a:avLst/>
          </a:prstGeom>
          <a:noFill/>
          <a:ln>
            <a:noFill/>
          </a:ln>
        </p:spPr>
      </p:pic>
      <p:sp>
        <p:nvSpPr>
          <p:cNvPr id="296" name="Google Shape;296;p23"/>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97" name="Google Shape;297;p23"/>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98" name="Google Shape;298;p23"/>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299" name="Google Shape;299;p23"/>
          <p:cNvSpPr txBox="1"/>
          <p:nvPr>
            <p:ph type="title"/>
          </p:nvPr>
        </p:nvSpPr>
        <p:spPr>
          <a:xfrm>
            <a:off x="277500" y="228600"/>
            <a:ext cx="39045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cxnSp>
        <p:nvCxnSpPr>
          <p:cNvPr id="300" name="Google Shape;300;p23"/>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301" name="Google Shape;301;p23"/>
          <p:cNvSpPr txBox="1"/>
          <p:nvPr>
            <p:ph idx="4" type="subTitle"/>
          </p:nvPr>
        </p:nvSpPr>
        <p:spPr>
          <a:xfrm>
            <a:off x="4744575" y="387150"/>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02" name="Google Shape;302;p23"/>
          <p:cNvSpPr txBox="1"/>
          <p:nvPr>
            <p:ph idx="5" type="subTitle"/>
          </p:nvPr>
        </p:nvSpPr>
        <p:spPr>
          <a:xfrm>
            <a:off x="4744575" y="1066588"/>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03" name="Google Shape;303;p23"/>
          <p:cNvSpPr txBox="1"/>
          <p:nvPr>
            <p:ph idx="6" type="subTitle"/>
          </p:nvPr>
        </p:nvSpPr>
        <p:spPr>
          <a:xfrm>
            <a:off x="4744575" y="1742700"/>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04" name="Google Shape;304;p23"/>
          <p:cNvSpPr txBox="1"/>
          <p:nvPr>
            <p:ph idx="7" type="subTitle"/>
          </p:nvPr>
        </p:nvSpPr>
        <p:spPr>
          <a:xfrm>
            <a:off x="4744575" y="2420513"/>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05" name="Google Shape;305;p23"/>
          <p:cNvSpPr txBox="1"/>
          <p:nvPr>
            <p:ph idx="8" type="subTitle"/>
          </p:nvPr>
        </p:nvSpPr>
        <p:spPr>
          <a:xfrm>
            <a:off x="4744575" y="3098275"/>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06" name="Google Shape;306;p23"/>
          <p:cNvSpPr txBox="1"/>
          <p:nvPr>
            <p:ph idx="9" type="subTitle"/>
          </p:nvPr>
        </p:nvSpPr>
        <p:spPr>
          <a:xfrm>
            <a:off x="4744575" y="3776075"/>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07" name="Google Shape;307;p23"/>
          <p:cNvSpPr txBox="1"/>
          <p:nvPr>
            <p:ph idx="13" type="subTitle"/>
          </p:nvPr>
        </p:nvSpPr>
        <p:spPr>
          <a:xfrm>
            <a:off x="5067075" y="387150"/>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08" name="Google Shape;308;p23"/>
          <p:cNvSpPr txBox="1"/>
          <p:nvPr>
            <p:ph idx="14" type="subTitle"/>
          </p:nvPr>
        </p:nvSpPr>
        <p:spPr>
          <a:xfrm>
            <a:off x="5067075" y="1061588"/>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09" name="Google Shape;309;p23"/>
          <p:cNvSpPr txBox="1"/>
          <p:nvPr>
            <p:ph idx="15" type="subTitle"/>
          </p:nvPr>
        </p:nvSpPr>
        <p:spPr>
          <a:xfrm>
            <a:off x="5067075" y="1739350"/>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10" name="Google Shape;310;p23"/>
          <p:cNvSpPr txBox="1"/>
          <p:nvPr>
            <p:ph idx="16" type="subTitle"/>
          </p:nvPr>
        </p:nvSpPr>
        <p:spPr>
          <a:xfrm>
            <a:off x="5067075" y="2424100"/>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11" name="Google Shape;311;p23"/>
          <p:cNvSpPr txBox="1"/>
          <p:nvPr>
            <p:ph idx="17" type="subTitle"/>
          </p:nvPr>
        </p:nvSpPr>
        <p:spPr>
          <a:xfrm>
            <a:off x="5067075" y="3094938"/>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12" name="Google Shape;312;p23"/>
          <p:cNvSpPr txBox="1"/>
          <p:nvPr>
            <p:ph idx="18" type="subTitle"/>
          </p:nvPr>
        </p:nvSpPr>
        <p:spPr>
          <a:xfrm>
            <a:off x="5067075" y="3765788"/>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13" name="Google Shape;313;p23"/>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14" name="Google Shape;314;p23"/>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s">
  <p:cSld name="BLANK_1_1_1_1_2_1">
    <p:spTree>
      <p:nvGrpSpPr>
        <p:cNvPr id="315" name="Shape 315"/>
        <p:cNvGrpSpPr/>
        <p:nvPr/>
      </p:nvGrpSpPr>
      <p:grpSpPr>
        <a:xfrm>
          <a:off x="0" y="0"/>
          <a:ext cx="0" cy="0"/>
          <a:chOff x="0" y="0"/>
          <a:chExt cx="0" cy="0"/>
        </a:xfrm>
      </p:grpSpPr>
      <p:sp>
        <p:nvSpPr>
          <p:cNvPr id="316" name="Google Shape;316;p24"/>
          <p:cNvSpPr/>
          <p:nvPr>
            <p:ph idx="2" type="pic"/>
          </p:nvPr>
        </p:nvSpPr>
        <p:spPr>
          <a:xfrm>
            <a:off x="4618950" y="228600"/>
            <a:ext cx="1370400" cy="1357500"/>
          </a:xfrm>
          <a:prstGeom prst="roundRect">
            <a:avLst>
              <a:gd fmla="val 16935" name="adj"/>
            </a:avLst>
          </a:prstGeom>
          <a:noFill/>
          <a:ln>
            <a:noFill/>
          </a:ln>
        </p:spPr>
      </p:sp>
      <p:sp>
        <p:nvSpPr>
          <p:cNvPr id="317" name="Google Shape;317;p24"/>
          <p:cNvSpPr txBox="1"/>
          <p:nvPr>
            <p:ph idx="1" type="subTitle"/>
          </p:nvPr>
        </p:nvSpPr>
        <p:spPr>
          <a:xfrm>
            <a:off x="4619000" y="1702322"/>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318" name="Google Shape;318;p24"/>
          <p:cNvSpPr txBox="1"/>
          <p:nvPr>
            <p:ph idx="3"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19" name="Google Shape;319;p24"/>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20" name="Google Shape;320;p24"/>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21" name="Google Shape;321;p24"/>
          <p:cNvSpPr txBox="1"/>
          <p:nvPr>
            <p:ph type="title"/>
          </p:nvPr>
        </p:nvSpPr>
        <p:spPr>
          <a:xfrm>
            <a:off x="228600" y="234750"/>
            <a:ext cx="39045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322" name="Google Shape;322;p24"/>
          <p:cNvSpPr txBox="1"/>
          <p:nvPr>
            <p:ph idx="6" type="subTitle"/>
          </p:nvPr>
        </p:nvSpPr>
        <p:spPr>
          <a:xfrm>
            <a:off x="4619000" y="1880160"/>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323" name="Google Shape;323;p24"/>
          <p:cNvSpPr/>
          <p:nvPr>
            <p:ph idx="7" type="pic"/>
          </p:nvPr>
        </p:nvSpPr>
        <p:spPr>
          <a:xfrm>
            <a:off x="6080700" y="228600"/>
            <a:ext cx="1370400" cy="1357500"/>
          </a:xfrm>
          <a:prstGeom prst="roundRect">
            <a:avLst>
              <a:gd fmla="val 16935" name="adj"/>
            </a:avLst>
          </a:prstGeom>
          <a:noFill/>
          <a:ln>
            <a:noFill/>
          </a:ln>
        </p:spPr>
      </p:sp>
      <p:sp>
        <p:nvSpPr>
          <p:cNvPr id="324" name="Google Shape;324;p24"/>
          <p:cNvSpPr txBox="1"/>
          <p:nvPr>
            <p:ph idx="8" type="subTitle"/>
          </p:nvPr>
        </p:nvSpPr>
        <p:spPr>
          <a:xfrm>
            <a:off x="6080750" y="1702321"/>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325" name="Google Shape;325;p24"/>
          <p:cNvSpPr txBox="1"/>
          <p:nvPr>
            <p:ph idx="9" type="subTitle"/>
          </p:nvPr>
        </p:nvSpPr>
        <p:spPr>
          <a:xfrm>
            <a:off x="6080750" y="1880160"/>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326" name="Google Shape;326;p24"/>
          <p:cNvSpPr/>
          <p:nvPr>
            <p:ph idx="13" type="pic"/>
          </p:nvPr>
        </p:nvSpPr>
        <p:spPr>
          <a:xfrm>
            <a:off x="7542450" y="228600"/>
            <a:ext cx="1370400" cy="1357500"/>
          </a:xfrm>
          <a:prstGeom prst="roundRect">
            <a:avLst>
              <a:gd fmla="val 16935" name="adj"/>
            </a:avLst>
          </a:prstGeom>
          <a:noFill/>
          <a:ln>
            <a:noFill/>
          </a:ln>
        </p:spPr>
      </p:sp>
      <p:sp>
        <p:nvSpPr>
          <p:cNvPr id="327" name="Google Shape;327;p24"/>
          <p:cNvSpPr txBox="1"/>
          <p:nvPr>
            <p:ph idx="14" type="subTitle"/>
          </p:nvPr>
        </p:nvSpPr>
        <p:spPr>
          <a:xfrm>
            <a:off x="7542500" y="1702321"/>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328" name="Google Shape;328;p24"/>
          <p:cNvSpPr txBox="1"/>
          <p:nvPr>
            <p:ph idx="15" type="subTitle"/>
          </p:nvPr>
        </p:nvSpPr>
        <p:spPr>
          <a:xfrm>
            <a:off x="7542500" y="1880160"/>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329" name="Google Shape;329;p24"/>
          <p:cNvSpPr/>
          <p:nvPr>
            <p:ph idx="16" type="pic"/>
          </p:nvPr>
        </p:nvSpPr>
        <p:spPr>
          <a:xfrm>
            <a:off x="4618950" y="2295725"/>
            <a:ext cx="1370400" cy="1357500"/>
          </a:xfrm>
          <a:prstGeom prst="roundRect">
            <a:avLst>
              <a:gd fmla="val 16935" name="adj"/>
            </a:avLst>
          </a:prstGeom>
          <a:noFill/>
          <a:ln>
            <a:noFill/>
          </a:ln>
        </p:spPr>
      </p:sp>
      <p:sp>
        <p:nvSpPr>
          <p:cNvPr id="330" name="Google Shape;330;p24"/>
          <p:cNvSpPr txBox="1"/>
          <p:nvPr>
            <p:ph idx="17" type="subTitle"/>
          </p:nvPr>
        </p:nvSpPr>
        <p:spPr>
          <a:xfrm>
            <a:off x="4619000" y="3769446"/>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331" name="Google Shape;331;p24"/>
          <p:cNvSpPr txBox="1"/>
          <p:nvPr>
            <p:ph idx="18" type="subTitle"/>
          </p:nvPr>
        </p:nvSpPr>
        <p:spPr>
          <a:xfrm>
            <a:off x="4619000" y="3947285"/>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332" name="Google Shape;332;p24"/>
          <p:cNvSpPr/>
          <p:nvPr>
            <p:ph idx="19" type="pic"/>
          </p:nvPr>
        </p:nvSpPr>
        <p:spPr>
          <a:xfrm>
            <a:off x="6080700" y="2295725"/>
            <a:ext cx="1370400" cy="1357500"/>
          </a:xfrm>
          <a:prstGeom prst="roundRect">
            <a:avLst>
              <a:gd fmla="val 16935" name="adj"/>
            </a:avLst>
          </a:prstGeom>
          <a:noFill/>
          <a:ln>
            <a:noFill/>
          </a:ln>
        </p:spPr>
      </p:sp>
      <p:sp>
        <p:nvSpPr>
          <p:cNvPr id="333" name="Google Shape;333;p24"/>
          <p:cNvSpPr txBox="1"/>
          <p:nvPr>
            <p:ph idx="20" type="subTitle"/>
          </p:nvPr>
        </p:nvSpPr>
        <p:spPr>
          <a:xfrm>
            <a:off x="6080750" y="3769447"/>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334" name="Google Shape;334;p24"/>
          <p:cNvSpPr txBox="1"/>
          <p:nvPr>
            <p:ph idx="21" type="subTitle"/>
          </p:nvPr>
        </p:nvSpPr>
        <p:spPr>
          <a:xfrm>
            <a:off x="6080750" y="3947285"/>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335" name="Google Shape;335;p24"/>
          <p:cNvSpPr/>
          <p:nvPr>
            <p:ph idx="22" type="pic"/>
          </p:nvPr>
        </p:nvSpPr>
        <p:spPr>
          <a:xfrm>
            <a:off x="7542450" y="2295725"/>
            <a:ext cx="1370400" cy="1357500"/>
          </a:xfrm>
          <a:prstGeom prst="roundRect">
            <a:avLst>
              <a:gd fmla="val 16935" name="adj"/>
            </a:avLst>
          </a:prstGeom>
          <a:noFill/>
          <a:ln>
            <a:noFill/>
          </a:ln>
        </p:spPr>
      </p:sp>
      <p:sp>
        <p:nvSpPr>
          <p:cNvPr id="336" name="Google Shape;336;p24"/>
          <p:cNvSpPr txBox="1"/>
          <p:nvPr>
            <p:ph idx="23" type="subTitle"/>
          </p:nvPr>
        </p:nvSpPr>
        <p:spPr>
          <a:xfrm>
            <a:off x="7542500" y="3769446"/>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337" name="Google Shape;337;p24"/>
          <p:cNvSpPr txBox="1"/>
          <p:nvPr>
            <p:ph idx="24" type="subTitle"/>
          </p:nvPr>
        </p:nvSpPr>
        <p:spPr>
          <a:xfrm>
            <a:off x="7542500" y="3947285"/>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cxnSp>
        <p:nvCxnSpPr>
          <p:cNvPr id="338" name="Google Shape;338;p24"/>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339" name="Google Shape;339;p24"/>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40" name="Google Shape;340;p24"/>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2">
  <p:cSld name="BLANK_1_1_1_1_1_1">
    <p:spTree>
      <p:nvGrpSpPr>
        <p:cNvPr id="341" name="Shape 341"/>
        <p:cNvGrpSpPr/>
        <p:nvPr/>
      </p:nvGrpSpPr>
      <p:grpSpPr>
        <a:xfrm>
          <a:off x="0" y="0"/>
          <a:ext cx="0" cy="0"/>
          <a:chOff x="0" y="0"/>
          <a:chExt cx="0" cy="0"/>
        </a:xfrm>
      </p:grpSpPr>
      <p:sp>
        <p:nvSpPr>
          <p:cNvPr id="342" name="Google Shape;342;p25"/>
          <p:cNvSpPr/>
          <p:nvPr>
            <p:ph idx="2" type="pic"/>
          </p:nvPr>
        </p:nvSpPr>
        <p:spPr>
          <a:xfrm>
            <a:off x="9425" y="-3075"/>
            <a:ext cx="9144000" cy="4641000"/>
          </a:xfrm>
          <a:prstGeom prst="rect">
            <a:avLst/>
          </a:prstGeom>
          <a:noFill/>
          <a:ln>
            <a:noFill/>
          </a:ln>
        </p:spPr>
      </p:sp>
      <p:sp>
        <p:nvSpPr>
          <p:cNvPr id="343" name="Google Shape;343;p25"/>
          <p:cNvSpPr txBox="1"/>
          <p:nvPr>
            <p:ph type="title"/>
          </p:nvPr>
        </p:nvSpPr>
        <p:spPr>
          <a:xfrm>
            <a:off x="234125" y="3337800"/>
            <a:ext cx="8574600" cy="1114800"/>
          </a:xfrm>
          <a:prstGeom prst="rect">
            <a:avLst/>
          </a:prstGeom>
        </p:spPr>
        <p:txBody>
          <a:bodyPr anchorCtr="0" anchor="b" bIns="0" lIns="0" spcFirstLastPara="1" rIns="0" wrap="square" tIns="0">
            <a:noAutofit/>
          </a:bodyPr>
          <a:lstStyle>
            <a:lvl1pPr lvl="0">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p:txBody>
      </p:sp>
      <p:sp>
        <p:nvSpPr>
          <p:cNvPr id="344" name="Google Shape;344;p25"/>
          <p:cNvSpPr txBox="1"/>
          <p:nvPr>
            <p:ph idx="1" type="subTitle"/>
          </p:nvPr>
        </p:nvSpPr>
        <p:spPr>
          <a:xfrm>
            <a:off x="228600" y="228600"/>
            <a:ext cx="28701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345" name="Google Shape;345;p25"/>
          <p:cNvSpPr txBox="1"/>
          <p:nvPr>
            <p:ph idx="3"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46" name="Google Shape;346;p25"/>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47" name="Google Shape;347;p25"/>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348" name="Google Shape;348;p25"/>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349" name="Google Shape;349;p25"/>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50" name="Google Shape;350;p25"/>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 images">
  <p:cSld name="BLANK_1_1_1_1_1_1_1_1_1_1_3">
    <p:spTree>
      <p:nvGrpSpPr>
        <p:cNvPr id="351" name="Shape 351"/>
        <p:cNvGrpSpPr/>
        <p:nvPr/>
      </p:nvGrpSpPr>
      <p:grpSpPr>
        <a:xfrm>
          <a:off x="0" y="0"/>
          <a:ext cx="0" cy="0"/>
          <a:chOff x="0" y="0"/>
          <a:chExt cx="0" cy="0"/>
        </a:xfrm>
      </p:grpSpPr>
      <p:sp>
        <p:nvSpPr>
          <p:cNvPr id="352" name="Google Shape;352;p26"/>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53" name="Google Shape;353;p26"/>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54" name="Google Shape;354;p26"/>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grpSp>
        <p:nvGrpSpPr>
          <p:cNvPr id="355" name="Google Shape;355;p26"/>
          <p:cNvGrpSpPr/>
          <p:nvPr/>
        </p:nvGrpSpPr>
        <p:grpSpPr>
          <a:xfrm rot="5400000">
            <a:off x="8691475" y="228504"/>
            <a:ext cx="228589" cy="228623"/>
            <a:chOff x="1688332" y="4135245"/>
            <a:chExt cx="338700" cy="338700"/>
          </a:xfrm>
        </p:grpSpPr>
        <p:sp>
          <p:nvSpPr>
            <p:cNvPr id="356" name="Google Shape;356;p26"/>
            <p:cNvSpPr/>
            <p:nvPr/>
          </p:nvSpPr>
          <p:spPr>
            <a:xfrm rot="-5400000">
              <a:off x="1688332" y="4135245"/>
              <a:ext cx="338700" cy="338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grpSp>
          <p:nvGrpSpPr>
            <p:cNvPr id="357" name="Google Shape;357;p26"/>
            <p:cNvGrpSpPr/>
            <p:nvPr/>
          </p:nvGrpSpPr>
          <p:grpSpPr>
            <a:xfrm rot="-5400000">
              <a:off x="1787014" y="4262191"/>
              <a:ext cx="169598" cy="84809"/>
              <a:chOff x="498725" y="2069800"/>
              <a:chExt cx="205200" cy="102600"/>
            </a:xfrm>
          </p:grpSpPr>
          <p:cxnSp>
            <p:nvCxnSpPr>
              <p:cNvPr id="358" name="Google Shape;358;p26"/>
              <p:cNvCxnSpPr/>
              <p:nvPr/>
            </p:nvCxnSpPr>
            <p:spPr>
              <a:xfrm>
                <a:off x="498725" y="2069800"/>
                <a:ext cx="102600" cy="102600"/>
              </a:xfrm>
              <a:prstGeom prst="straightConnector1">
                <a:avLst/>
              </a:prstGeom>
              <a:noFill/>
              <a:ln cap="flat" cmpd="sng" w="9525">
                <a:solidFill>
                  <a:schemeClr val="dk1"/>
                </a:solidFill>
                <a:prstDash val="solid"/>
                <a:round/>
                <a:headEnd len="med" w="med" type="none"/>
                <a:tailEnd len="med" w="med" type="none"/>
              </a:ln>
            </p:spPr>
          </p:cxnSp>
          <p:cxnSp>
            <p:nvCxnSpPr>
              <p:cNvPr id="359" name="Google Shape;359;p26"/>
              <p:cNvCxnSpPr/>
              <p:nvPr/>
            </p:nvCxnSpPr>
            <p:spPr>
              <a:xfrm flipH="1">
                <a:off x="601325" y="2069800"/>
                <a:ext cx="102600" cy="102600"/>
              </a:xfrm>
              <a:prstGeom prst="straightConnector1">
                <a:avLst/>
              </a:prstGeom>
              <a:noFill/>
              <a:ln cap="flat" cmpd="sng" w="9525">
                <a:solidFill>
                  <a:schemeClr val="dk1"/>
                </a:solidFill>
                <a:prstDash val="solid"/>
                <a:round/>
                <a:headEnd len="med" w="med" type="none"/>
                <a:tailEnd len="med" w="med" type="none"/>
              </a:ln>
            </p:spPr>
          </p:cxnSp>
        </p:grpSp>
      </p:grpSp>
      <p:sp>
        <p:nvSpPr>
          <p:cNvPr id="360" name="Google Shape;360;p26"/>
          <p:cNvSpPr/>
          <p:nvPr>
            <p:ph idx="4" type="pic"/>
          </p:nvPr>
        </p:nvSpPr>
        <p:spPr>
          <a:xfrm>
            <a:off x="426700" y="1896600"/>
            <a:ext cx="665400" cy="685500"/>
          </a:xfrm>
          <a:prstGeom prst="roundRect">
            <a:avLst>
              <a:gd fmla="val 17601" name="adj"/>
            </a:avLst>
          </a:prstGeom>
          <a:noFill/>
          <a:ln>
            <a:noFill/>
          </a:ln>
        </p:spPr>
      </p:sp>
      <p:sp>
        <p:nvSpPr>
          <p:cNvPr id="361" name="Google Shape;361;p26"/>
          <p:cNvSpPr txBox="1"/>
          <p:nvPr>
            <p:ph idx="5" type="subTitle"/>
          </p:nvPr>
        </p:nvSpPr>
        <p:spPr>
          <a:xfrm>
            <a:off x="426700" y="2708802"/>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62" name="Google Shape;362;p26"/>
          <p:cNvSpPr txBox="1"/>
          <p:nvPr>
            <p:ph idx="6" type="subTitle"/>
          </p:nvPr>
        </p:nvSpPr>
        <p:spPr>
          <a:xfrm>
            <a:off x="426700" y="2936076"/>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363" name="Google Shape;363;p26"/>
          <p:cNvSpPr txBox="1"/>
          <p:nvPr>
            <p:ph idx="7" type="body"/>
          </p:nvPr>
        </p:nvSpPr>
        <p:spPr>
          <a:xfrm>
            <a:off x="426700" y="3251425"/>
            <a:ext cx="17619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364" name="Google Shape;364;p26"/>
          <p:cNvSpPr/>
          <p:nvPr>
            <p:ph idx="8" type="pic"/>
          </p:nvPr>
        </p:nvSpPr>
        <p:spPr>
          <a:xfrm>
            <a:off x="2621800" y="1896600"/>
            <a:ext cx="665400" cy="685500"/>
          </a:xfrm>
          <a:prstGeom prst="roundRect">
            <a:avLst>
              <a:gd fmla="val 17601" name="adj"/>
            </a:avLst>
          </a:prstGeom>
          <a:noFill/>
          <a:ln>
            <a:noFill/>
          </a:ln>
        </p:spPr>
      </p:sp>
      <p:sp>
        <p:nvSpPr>
          <p:cNvPr id="365" name="Google Shape;365;p26"/>
          <p:cNvSpPr txBox="1"/>
          <p:nvPr>
            <p:ph idx="9" type="subTitle"/>
          </p:nvPr>
        </p:nvSpPr>
        <p:spPr>
          <a:xfrm>
            <a:off x="2621800" y="2708807"/>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66" name="Google Shape;366;p26"/>
          <p:cNvSpPr txBox="1"/>
          <p:nvPr>
            <p:ph idx="13" type="subTitle"/>
          </p:nvPr>
        </p:nvSpPr>
        <p:spPr>
          <a:xfrm>
            <a:off x="2621800" y="2936075"/>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367" name="Google Shape;367;p26"/>
          <p:cNvSpPr txBox="1"/>
          <p:nvPr>
            <p:ph idx="14" type="body"/>
          </p:nvPr>
        </p:nvSpPr>
        <p:spPr>
          <a:xfrm>
            <a:off x="2621800" y="3251425"/>
            <a:ext cx="17058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368" name="Google Shape;368;p26"/>
          <p:cNvSpPr/>
          <p:nvPr>
            <p:ph idx="15" type="pic"/>
          </p:nvPr>
        </p:nvSpPr>
        <p:spPr>
          <a:xfrm>
            <a:off x="4816900" y="1896600"/>
            <a:ext cx="665400" cy="685500"/>
          </a:xfrm>
          <a:prstGeom prst="roundRect">
            <a:avLst>
              <a:gd fmla="val 17601" name="adj"/>
            </a:avLst>
          </a:prstGeom>
          <a:noFill/>
          <a:ln>
            <a:noFill/>
          </a:ln>
        </p:spPr>
      </p:sp>
      <p:sp>
        <p:nvSpPr>
          <p:cNvPr id="369" name="Google Shape;369;p26"/>
          <p:cNvSpPr txBox="1"/>
          <p:nvPr>
            <p:ph idx="16" type="subTitle"/>
          </p:nvPr>
        </p:nvSpPr>
        <p:spPr>
          <a:xfrm>
            <a:off x="4816900" y="2708808"/>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70" name="Google Shape;370;p26"/>
          <p:cNvSpPr txBox="1"/>
          <p:nvPr>
            <p:ph idx="17" type="subTitle"/>
          </p:nvPr>
        </p:nvSpPr>
        <p:spPr>
          <a:xfrm>
            <a:off x="4816900" y="2936076"/>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371" name="Google Shape;371;p26"/>
          <p:cNvSpPr txBox="1"/>
          <p:nvPr>
            <p:ph idx="18" type="body"/>
          </p:nvPr>
        </p:nvSpPr>
        <p:spPr>
          <a:xfrm>
            <a:off x="4817025" y="3251425"/>
            <a:ext cx="17619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372" name="Google Shape;372;p26"/>
          <p:cNvSpPr/>
          <p:nvPr>
            <p:ph idx="19" type="pic"/>
          </p:nvPr>
        </p:nvSpPr>
        <p:spPr>
          <a:xfrm>
            <a:off x="7012000" y="1896600"/>
            <a:ext cx="665400" cy="685500"/>
          </a:xfrm>
          <a:prstGeom prst="roundRect">
            <a:avLst>
              <a:gd fmla="val 17601" name="adj"/>
            </a:avLst>
          </a:prstGeom>
          <a:noFill/>
          <a:ln>
            <a:noFill/>
          </a:ln>
        </p:spPr>
      </p:sp>
      <p:sp>
        <p:nvSpPr>
          <p:cNvPr id="373" name="Google Shape;373;p26"/>
          <p:cNvSpPr txBox="1"/>
          <p:nvPr>
            <p:ph idx="20" type="subTitle"/>
          </p:nvPr>
        </p:nvSpPr>
        <p:spPr>
          <a:xfrm>
            <a:off x="7012000" y="2708807"/>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374" name="Google Shape;374;p26"/>
          <p:cNvSpPr txBox="1"/>
          <p:nvPr>
            <p:ph idx="21" type="subTitle"/>
          </p:nvPr>
        </p:nvSpPr>
        <p:spPr>
          <a:xfrm>
            <a:off x="7012000" y="2936076"/>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375" name="Google Shape;375;p26"/>
          <p:cNvSpPr txBox="1"/>
          <p:nvPr>
            <p:ph idx="22" type="body"/>
          </p:nvPr>
        </p:nvSpPr>
        <p:spPr>
          <a:xfrm>
            <a:off x="7012000" y="3251425"/>
            <a:ext cx="17619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cxnSp>
        <p:nvCxnSpPr>
          <p:cNvPr id="376" name="Google Shape;376;p26"/>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377" name="Google Shape;377;p26"/>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78" name="Google Shape;378;p26"/>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big title and body">
  <p:cSld name="BLANK_1_1_1_1_1_1_1_1_1_1_2">
    <p:spTree>
      <p:nvGrpSpPr>
        <p:cNvPr id="379" name="Shape 379"/>
        <p:cNvGrpSpPr/>
        <p:nvPr/>
      </p:nvGrpSpPr>
      <p:grpSpPr>
        <a:xfrm>
          <a:off x="0" y="0"/>
          <a:ext cx="0" cy="0"/>
          <a:chOff x="0" y="0"/>
          <a:chExt cx="0" cy="0"/>
        </a:xfrm>
      </p:grpSpPr>
      <p:pic>
        <p:nvPicPr>
          <p:cNvPr descr="Oval black shapes against a shadowy background. " id="380" name="Google Shape;380;p27"/>
          <p:cNvPicPr preferRelativeResize="0"/>
          <p:nvPr/>
        </p:nvPicPr>
        <p:blipFill rotWithShape="1">
          <a:blip r:embed="rId2">
            <a:alphaModFix/>
          </a:blip>
          <a:srcRect b="42245" l="17240" r="25038" t="34"/>
          <a:stretch/>
        </p:blipFill>
        <p:spPr>
          <a:xfrm>
            <a:off x="0" y="-289"/>
            <a:ext cx="9144000" cy="5144100"/>
          </a:xfrm>
          <a:prstGeom prst="roundRect">
            <a:avLst>
              <a:gd fmla="val 0" name="adj"/>
            </a:avLst>
          </a:prstGeom>
          <a:noFill/>
          <a:ln cap="flat" cmpd="sng" w="9525">
            <a:solidFill>
              <a:schemeClr val="accent1"/>
            </a:solidFill>
            <a:prstDash val="solid"/>
            <a:round/>
            <a:headEnd len="sm" w="sm" type="none"/>
            <a:tailEnd len="sm" w="sm" type="none"/>
          </a:ln>
        </p:spPr>
      </p:pic>
      <p:sp>
        <p:nvSpPr>
          <p:cNvPr id="381" name="Google Shape;381;p27"/>
          <p:cNvSpPr txBox="1"/>
          <p:nvPr>
            <p:ph idx="1" type="subTitle"/>
          </p:nvPr>
        </p:nvSpPr>
        <p:spPr>
          <a:xfrm>
            <a:off x="4314775" y="3818375"/>
            <a:ext cx="4230600" cy="4527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382" name="Google Shape;382;p27"/>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83" name="Google Shape;383;p27"/>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84" name="Google Shape;384;p27"/>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85" name="Google Shape;385;p27"/>
          <p:cNvSpPr txBox="1"/>
          <p:nvPr>
            <p:ph type="title"/>
          </p:nvPr>
        </p:nvSpPr>
        <p:spPr>
          <a:xfrm>
            <a:off x="228600" y="290448"/>
            <a:ext cx="3655800" cy="2407500"/>
          </a:xfrm>
          <a:prstGeom prst="rect">
            <a:avLst/>
          </a:prstGeom>
        </p:spPr>
        <p:txBody>
          <a:bodyPr anchorCtr="0" anchor="t" bIns="91425" lIns="0" spcFirstLastPara="1" rIns="91425" wrap="square" tIns="91425">
            <a:spAutoFit/>
          </a:bodyPr>
          <a:lstStyle>
            <a:lvl1pPr lvl="0">
              <a:lnSpc>
                <a:spcPct val="85000"/>
              </a:lnSpc>
              <a:spcBef>
                <a:spcPts val="0"/>
              </a:spcBef>
              <a:spcAft>
                <a:spcPts val="0"/>
              </a:spcAft>
              <a:buNone/>
              <a:defRPr sz="4800">
                <a:solidFill>
                  <a:schemeClr val="dk2"/>
                </a:solidFill>
              </a:defRPr>
            </a:lvl1pPr>
            <a:lvl2pPr lvl="1">
              <a:lnSpc>
                <a:spcPct val="85000"/>
              </a:lnSpc>
              <a:spcBef>
                <a:spcPts val="0"/>
              </a:spcBef>
              <a:spcAft>
                <a:spcPts val="0"/>
              </a:spcAft>
              <a:buNone/>
              <a:defRPr sz="4800">
                <a:solidFill>
                  <a:schemeClr val="dk2"/>
                </a:solidFill>
              </a:defRPr>
            </a:lvl2pPr>
            <a:lvl3pPr lvl="2">
              <a:lnSpc>
                <a:spcPct val="85000"/>
              </a:lnSpc>
              <a:spcBef>
                <a:spcPts val="0"/>
              </a:spcBef>
              <a:spcAft>
                <a:spcPts val="0"/>
              </a:spcAft>
              <a:buNone/>
              <a:defRPr sz="4800">
                <a:solidFill>
                  <a:schemeClr val="dk2"/>
                </a:solidFill>
              </a:defRPr>
            </a:lvl3pPr>
            <a:lvl4pPr lvl="3">
              <a:lnSpc>
                <a:spcPct val="85000"/>
              </a:lnSpc>
              <a:spcBef>
                <a:spcPts val="0"/>
              </a:spcBef>
              <a:spcAft>
                <a:spcPts val="0"/>
              </a:spcAft>
              <a:buNone/>
              <a:defRPr sz="4800">
                <a:solidFill>
                  <a:schemeClr val="dk2"/>
                </a:solidFill>
              </a:defRPr>
            </a:lvl4pPr>
            <a:lvl5pPr lvl="4">
              <a:lnSpc>
                <a:spcPct val="85000"/>
              </a:lnSpc>
              <a:spcBef>
                <a:spcPts val="0"/>
              </a:spcBef>
              <a:spcAft>
                <a:spcPts val="0"/>
              </a:spcAft>
              <a:buNone/>
              <a:defRPr sz="4800">
                <a:solidFill>
                  <a:schemeClr val="dk2"/>
                </a:solidFill>
              </a:defRPr>
            </a:lvl5pPr>
            <a:lvl6pPr lvl="5">
              <a:lnSpc>
                <a:spcPct val="85000"/>
              </a:lnSpc>
              <a:spcBef>
                <a:spcPts val="0"/>
              </a:spcBef>
              <a:spcAft>
                <a:spcPts val="0"/>
              </a:spcAft>
              <a:buNone/>
              <a:defRPr sz="4800">
                <a:solidFill>
                  <a:schemeClr val="dk2"/>
                </a:solidFill>
              </a:defRPr>
            </a:lvl6pPr>
            <a:lvl7pPr lvl="6">
              <a:lnSpc>
                <a:spcPct val="85000"/>
              </a:lnSpc>
              <a:spcBef>
                <a:spcPts val="0"/>
              </a:spcBef>
              <a:spcAft>
                <a:spcPts val="0"/>
              </a:spcAft>
              <a:buNone/>
              <a:defRPr sz="4800">
                <a:solidFill>
                  <a:schemeClr val="dk2"/>
                </a:solidFill>
              </a:defRPr>
            </a:lvl7pPr>
            <a:lvl8pPr lvl="7">
              <a:lnSpc>
                <a:spcPct val="85000"/>
              </a:lnSpc>
              <a:spcBef>
                <a:spcPts val="0"/>
              </a:spcBef>
              <a:spcAft>
                <a:spcPts val="0"/>
              </a:spcAft>
              <a:buNone/>
              <a:defRPr sz="4800">
                <a:solidFill>
                  <a:schemeClr val="dk2"/>
                </a:solidFill>
              </a:defRPr>
            </a:lvl8pPr>
            <a:lvl9pPr lvl="8">
              <a:lnSpc>
                <a:spcPct val="85000"/>
              </a:lnSpc>
              <a:spcBef>
                <a:spcPts val="0"/>
              </a:spcBef>
              <a:spcAft>
                <a:spcPts val="0"/>
              </a:spcAft>
              <a:buNone/>
              <a:defRPr sz="4800">
                <a:solidFill>
                  <a:schemeClr val="dk2"/>
                </a:solidFill>
              </a:defRPr>
            </a:lvl9pPr>
          </a:lstStyle>
          <a:p/>
        </p:txBody>
      </p:sp>
      <p:cxnSp>
        <p:nvCxnSpPr>
          <p:cNvPr id="386" name="Google Shape;386;p27"/>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cxnSp>
        <p:nvCxnSpPr>
          <p:cNvPr id="387" name="Google Shape;387;p27"/>
          <p:cNvCxnSpPr/>
          <p:nvPr/>
        </p:nvCxnSpPr>
        <p:spPr>
          <a:xfrm>
            <a:off x="4159025" y="226100"/>
            <a:ext cx="0" cy="4457700"/>
          </a:xfrm>
          <a:prstGeom prst="straightConnector1">
            <a:avLst/>
          </a:prstGeom>
          <a:noFill/>
          <a:ln cap="flat" cmpd="sng" w="9525">
            <a:solidFill>
              <a:schemeClr val="accent1"/>
            </a:solidFill>
            <a:prstDash val="solid"/>
            <a:round/>
            <a:headEnd len="med" w="med" type="none"/>
            <a:tailEnd len="med" w="med" type="none"/>
          </a:ln>
        </p:spPr>
      </p:cxnSp>
      <p:cxnSp>
        <p:nvCxnSpPr>
          <p:cNvPr id="388" name="Google Shape;388;p27"/>
          <p:cNvCxnSpPr/>
          <p:nvPr/>
        </p:nvCxnSpPr>
        <p:spPr>
          <a:xfrm>
            <a:off x="228600" y="226100"/>
            <a:ext cx="8687100" cy="0"/>
          </a:xfrm>
          <a:prstGeom prst="straightConnector1">
            <a:avLst/>
          </a:prstGeom>
          <a:noFill/>
          <a:ln cap="flat" cmpd="sng" w="9525">
            <a:solidFill>
              <a:schemeClr val="accent1"/>
            </a:solidFill>
            <a:prstDash val="solid"/>
            <a:round/>
            <a:headEnd len="med" w="med" type="none"/>
            <a:tailEnd len="med" w="med" type="none"/>
          </a:ln>
        </p:spPr>
      </p:cxnSp>
      <p:sp>
        <p:nvSpPr>
          <p:cNvPr id="389" name="Google Shape;389;p27"/>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90" name="Google Shape;390;p27"/>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1_1_1_1_1_1_1_1_1_2">
    <p:spTree>
      <p:nvGrpSpPr>
        <p:cNvPr id="391" name="Shape 391"/>
        <p:cNvGrpSpPr/>
        <p:nvPr/>
      </p:nvGrpSpPr>
      <p:grpSpPr>
        <a:xfrm>
          <a:off x="0" y="0"/>
          <a:ext cx="0" cy="0"/>
          <a:chOff x="0" y="0"/>
          <a:chExt cx="0" cy="0"/>
        </a:xfrm>
      </p:grpSpPr>
      <p:sp>
        <p:nvSpPr>
          <p:cNvPr id="392" name="Google Shape;392;p28"/>
          <p:cNvSpPr txBox="1"/>
          <p:nvPr>
            <p:ph idx="1" type="body"/>
          </p:nvPr>
        </p:nvSpPr>
        <p:spPr>
          <a:xfrm>
            <a:off x="228600" y="1743625"/>
            <a:ext cx="4296600" cy="2709000"/>
          </a:xfrm>
          <a:prstGeom prst="rect">
            <a:avLst/>
          </a:prstGeom>
        </p:spPr>
        <p:txBody>
          <a:bodyPr anchorCtr="0" anchor="b"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800"/>
              </a:spcBef>
              <a:spcAft>
                <a:spcPts val="0"/>
              </a:spcAft>
              <a:buSzPts val="1400"/>
              <a:buChar char="○"/>
              <a:defRPr sz="1400"/>
            </a:lvl2pPr>
            <a:lvl3pPr indent="-317500" lvl="2" marL="1371600">
              <a:spcBef>
                <a:spcPts val="800"/>
              </a:spcBef>
              <a:spcAft>
                <a:spcPts val="0"/>
              </a:spcAft>
              <a:buSzPts val="1400"/>
              <a:buChar char="■"/>
              <a:defRPr sz="1400"/>
            </a:lvl3pPr>
            <a:lvl4pPr indent="-317500" lvl="3" marL="1828800">
              <a:spcBef>
                <a:spcPts val="800"/>
              </a:spcBef>
              <a:spcAft>
                <a:spcPts val="0"/>
              </a:spcAft>
              <a:buSzPts val="1400"/>
              <a:buChar char="●"/>
              <a:defRPr sz="1400"/>
            </a:lvl4pPr>
            <a:lvl5pPr indent="-317500" lvl="4" marL="2286000">
              <a:spcBef>
                <a:spcPts val="800"/>
              </a:spcBef>
              <a:spcAft>
                <a:spcPts val="0"/>
              </a:spcAft>
              <a:buSzPts val="1400"/>
              <a:buChar char="○"/>
              <a:defRPr sz="1400"/>
            </a:lvl5pPr>
            <a:lvl6pPr indent="-317500" lvl="5" marL="2743200">
              <a:spcBef>
                <a:spcPts val="800"/>
              </a:spcBef>
              <a:spcAft>
                <a:spcPts val="0"/>
              </a:spcAft>
              <a:buSzPts val="1400"/>
              <a:buChar char="■"/>
              <a:defRPr sz="1400"/>
            </a:lvl6pPr>
            <a:lvl7pPr indent="-317500" lvl="6" marL="3200400">
              <a:spcBef>
                <a:spcPts val="800"/>
              </a:spcBef>
              <a:spcAft>
                <a:spcPts val="0"/>
              </a:spcAft>
              <a:buSzPts val="1400"/>
              <a:buChar char="●"/>
              <a:defRPr sz="1400"/>
            </a:lvl7pPr>
            <a:lvl8pPr indent="-317500" lvl="7" marL="3657600">
              <a:spcBef>
                <a:spcPts val="800"/>
              </a:spcBef>
              <a:spcAft>
                <a:spcPts val="0"/>
              </a:spcAft>
              <a:buSzPts val="1400"/>
              <a:buChar char="○"/>
              <a:defRPr sz="1400"/>
            </a:lvl8pPr>
            <a:lvl9pPr indent="-317500" lvl="8" marL="4114800">
              <a:spcBef>
                <a:spcPts val="800"/>
              </a:spcBef>
              <a:spcAft>
                <a:spcPts val="800"/>
              </a:spcAft>
              <a:buSzPts val="1400"/>
              <a:buChar char="■"/>
              <a:defRPr sz="1400"/>
            </a:lvl9pPr>
          </a:lstStyle>
          <a:p/>
        </p:txBody>
      </p:sp>
      <p:sp>
        <p:nvSpPr>
          <p:cNvPr id="393" name="Google Shape;393;p28"/>
          <p:cNvSpPr/>
          <p:nvPr>
            <p:ph idx="2" type="pic"/>
          </p:nvPr>
        </p:nvSpPr>
        <p:spPr>
          <a:xfrm>
            <a:off x="5342000" y="457200"/>
            <a:ext cx="3573300" cy="3995400"/>
          </a:xfrm>
          <a:prstGeom prst="roundRect">
            <a:avLst>
              <a:gd fmla="val 6865" name="adj"/>
            </a:avLst>
          </a:prstGeom>
          <a:noFill/>
          <a:ln>
            <a:noFill/>
          </a:ln>
        </p:spPr>
      </p:sp>
      <p:sp>
        <p:nvSpPr>
          <p:cNvPr id="394" name="Google Shape;394;p28"/>
          <p:cNvSpPr txBox="1"/>
          <p:nvPr>
            <p:ph idx="3"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95" name="Google Shape;395;p28"/>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96" name="Google Shape;396;p28"/>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97" name="Google Shape;397;p28"/>
          <p:cNvSpPr txBox="1"/>
          <p:nvPr>
            <p:ph idx="6"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Urbanist Medium"/>
              <a:buNone/>
              <a:defRPr sz="1200">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9pPr>
          </a:lstStyle>
          <a:p/>
        </p:txBody>
      </p:sp>
      <p:sp>
        <p:nvSpPr>
          <p:cNvPr id="398" name="Google Shape;398;p28"/>
          <p:cNvSpPr txBox="1"/>
          <p:nvPr>
            <p:ph type="title"/>
          </p:nvPr>
        </p:nvSpPr>
        <p:spPr>
          <a:xfrm>
            <a:off x="228600" y="613525"/>
            <a:ext cx="42966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cxnSp>
        <p:nvCxnSpPr>
          <p:cNvPr id="399" name="Google Shape;399;p28"/>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400" name="Google Shape;400;p28"/>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01" name="Google Shape;401;p28"/>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cards">
  <p:cSld name="CUSTOM_1">
    <p:spTree>
      <p:nvGrpSpPr>
        <p:cNvPr id="402" name="Shape 402"/>
        <p:cNvGrpSpPr/>
        <p:nvPr/>
      </p:nvGrpSpPr>
      <p:grpSpPr>
        <a:xfrm>
          <a:off x="0" y="0"/>
          <a:ext cx="0" cy="0"/>
          <a:chOff x="0" y="0"/>
          <a:chExt cx="0" cy="0"/>
        </a:xfrm>
      </p:grpSpPr>
      <p:sp>
        <p:nvSpPr>
          <p:cNvPr id="403" name="Google Shape;403;p29"/>
          <p:cNvSpPr txBox="1"/>
          <p:nvPr>
            <p:ph type="title"/>
          </p:nvPr>
        </p:nvSpPr>
        <p:spPr>
          <a:xfrm>
            <a:off x="3386700" y="489887"/>
            <a:ext cx="18621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Medium"/>
              <a:buNone/>
              <a:defRPr sz="1800">
                <a:solidFill>
                  <a:schemeClr val="accent3"/>
                </a:solidFill>
              </a:defRPr>
            </a:lvl2pPr>
            <a:lvl3pPr lvl="2">
              <a:spcBef>
                <a:spcPts val="0"/>
              </a:spcBef>
              <a:spcAft>
                <a:spcPts val="0"/>
              </a:spcAft>
              <a:buClr>
                <a:schemeClr val="accent3"/>
              </a:buClr>
              <a:buSzPts val="1800"/>
              <a:buFont typeface="Urbanist Medium"/>
              <a:buNone/>
              <a:defRPr sz="1800">
                <a:solidFill>
                  <a:schemeClr val="accent3"/>
                </a:solidFill>
              </a:defRPr>
            </a:lvl3pPr>
            <a:lvl4pPr lvl="3">
              <a:spcBef>
                <a:spcPts val="0"/>
              </a:spcBef>
              <a:spcAft>
                <a:spcPts val="0"/>
              </a:spcAft>
              <a:buClr>
                <a:schemeClr val="accent3"/>
              </a:buClr>
              <a:buSzPts val="1800"/>
              <a:buFont typeface="Urbanist Medium"/>
              <a:buNone/>
              <a:defRPr sz="1800">
                <a:solidFill>
                  <a:schemeClr val="accent3"/>
                </a:solidFill>
              </a:defRPr>
            </a:lvl4pPr>
            <a:lvl5pPr lvl="4">
              <a:spcBef>
                <a:spcPts val="0"/>
              </a:spcBef>
              <a:spcAft>
                <a:spcPts val="0"/>
              </a:spcAft>
              <a:buClr>
                <a:schemeClr val="accent3"/>
              </a:buClr>
              <a:buSzPts val="1800"/>
              <a:buFont typeface="Urbanist Medium"/>
              <a:buNone/>
              <a:defRPr sz="1800">
                <a:solidFill>
                  <a:schemeClr val="accent3"/>
                </a:solidFill>
              </a:defRPr>
            </a:lvl5pPr>
            <a:lvl6pPr lvl="5">
              <a:spcBef>
                <a:spcPts val="0"/>
              </a:spcBef>
              <a:spcAft>
                <a:spcPts val="0"/>
              </a:spcAft>
              <a:buClr>
                <a:schemeClr val="accent3"/>
              </a:buClr>
              <a:buSzPts val="1800"/>
              <a:buFont typeface="Urbanist Medium"/>
              <a:buNone/>
              <a:defRPr sz="1800">
                <a:solidFill>
                  <a:schemeClr val="accent3"/>
                </a:solidFill>
              </a:defRPr>
            </a:lvl6pPr>
            <a:lvl7pPr lvl="6">
              <a:spcBef>
                <a:spcPts val="0"/>
              </a:spcBef>
              <a:spcAft>
                <a:spcPts val="0"/>
              </a:spcAft>
              <a:buClr>
                <a:schemeClr val="accent3"/>
              </a:buClr>
              <a:buSzPts val="1800"/>
              <a:buFont typeface="Urbanist Medium"/>
              <a:buNone/>
              <a:defRPr sz="1800">
                <a:solidFill>
                  <a:schemeClr val="accent3"/>
                </a:solidFill>
              </a:defRPr>
            </a:lvl7pPr>
            <a:lvl8pPr lvl="7">
              <a:spcBef>
                <a:spcPts val="0"/>
              </a:spcBef>
              <a:spcAft>
                <a:spcPts val="0"/>
              </a:spcAft>
              <a:buClr>
                <a:schemeClr val="accent3"/>
              </a:buClr>
              <a:buSzPts val="1800"/>
              <a:buFont typeface="Urbanist Medium"/>
              <a:buNone/>
              <a:defRPr sz="1800">
                <a:solidFill>
                  <a:schemeClr val="accent3"/>
                </a:solidFill>
              </a:defRPr>
            </a:lvl8pPr>
            <a:lvl9pPr lvl="8">
              <a:spcBef>
                <a:spcPts val="0"/>
              </a:spcBef>
              <a:spcAft>
                <a:spcPts val="0"/>
              </a:spcAft>
              <a:buClr>
                <a:schemeClr val="accent3"/>
              </a:buClr>
              <a:buSzPts val="1800"/>
              <a:buFont typeface="Urbanist Medium"/>
              <a:buNone/>
              <a:defRPr sz="1800">
                <a:solidFill>
                  <a:schemeClr val="accent3"/>
                </a:solidFill>
              </a:defRPr>
            </a:lvl9pPr>
          </a:lstStyle>
          <a:p/>
        </p:txBody>
      </p:sp>
      <p:sp>
        <p:nvSpPr>
          <p:cNvPr id="404" name="Google Shape;404;p29"/>
          <p:cNvSpPr txBox="1"/>
          <p:nvPr>
            <p:ph idx="1" type="subTitle"/>
          </p:nvPr>
        </p:nvSpPr>
        <p:spPr>
          <a:xfrm>
            <a:off x="3386700" y="690369"/>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405" name="Google Shape;405;p29"/>
          <p:cNvSpPr txBox="1"/>
          <p:nvPr>
            <p:ph idx="2" type="subTitle"/>
          </p:nvPr>
        </p:nvSpPr>
        <p:spPr>
          <a:xfrm>
            <a:off x="3386700" y="1070875"/>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406" name="Google Shape;406;p29"/>
          <p:cNvSpPr txBox="1"/>
          <p:nvPr>
            <p:ph idx="3" type="title"/>
          </p:nvPr>
        </p:nvSpPr>
        <p:spPr>
          <a:xfrm>
            <a:off x="6307650" y="482616"/>
            <a:ext cx="18621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407" name="Google Shape;407;p29"/>
          <p:cNvSpPr txBox="1"/>
          <p:nvPr>
            <p:ph idx="4" type="subTitle"/>
          </p:nvPr>
        </p:nvSpPr>
        <p:spPr>
          <a:xfrm>
            <a:off x="6307650" y="690369"/>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408" name="Google Shape;408;p29"/>
          <p:cNvSpPr txBox="1"/>
          <p:nvPr>
            <p:ph idx="5" type="subTitle"/>
          </p:nvPr>
        </p:nvSpPr>
        <p:spPr>
          <a:xfrm>
            <a:off x="6307650" y="1070875"/>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409" name="Google Shape;409;p29"/>
          <p:cNvSpPr txBox="1"/>
          <p:nvPr>
            <p:ph idx="6" type="title"/>
          </p:nvPr>
        </p:nvSpPr>
        <p:spPr>
          <a:xfrm>
            <a:off x="233850" y="228600"/>
            <a:ext cx="21900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1pPr>
            <a:lvl2pPr lvl="1">
              <a:spcBef>
                <a:spcPts val="0"/>
              </a:spcBef>
              <a:spcAft>
                <a:spcPts val="0"/>
              </a:spcAft>
              <a:buClr>
                <a:schemeClr val="dk2"/>
              </a:buClr>
              <a:buSzPts val="3000"/>
              <a:buFont typeface="Urbanist"/>
              <a:buNone/>
              <a:defRPr>
                <a:solidFill>
                  <a:schemeClr val="dk2"/>
                </a:solidFill>
              </a:defRPr>
            </a:lvl2pPr>
            <a:lvl3pPr lvl="2">
              <a:spcBef>
                <a:spcPts val="0"/>
              </a:spcBef>
              <a:spcAft>
                <a:spcPts val="0"/>
              </a:spcAft>
              <a:buClr>
                <a:schemeClr val="dk2"/>
              </a:buClr>
              <a:buSzPts val="3000"/>
              <a:buFont typeface="Urbanist"/>
              <a:buNone/>
              <a:defRPr>
                <a:solidFill>
                  <a:schemeClr val="dk2"/>
                </a:solidFill>
              </a:defRPr>
            </a:lvl3pPr>
            <a:lvl4pPr lvl="3">
              <a:spcBef>
                <a:spcPts val="0"/>
              </a:spcBef>
              <a:spcAft>
                <a:spcPts val="0"/>
              </a:spcAft>
              <a:buClr>
                <a:schemeClr val="dk2"/>
              </a:buClr>
              <a:buSzPts val="3000"/>
              <a:buFont typeface="Urbanist"/>
              <a:buNone/>
              <a:defRPr>
                <a:solidFill>
                  <a:schemeClr val="dk2"/>
                </a:solidFill>
              </a:defRPr>
            </a:lvl4pPr>
            <a:lvl5pPr lvl="4">
              <a:spcBef>
                <a:spcPts val="0"/>
              </a:spcBef>
              <a:spcAft>
                <a:spcPts val="0"/>
              </a:spcAft>
              <a:buClr>
                <a:schemeClr val="dk2"/>
              </a:buClr>
              <a:buSzPts val="3000"/>
              <a:buFont typeface="Urbanist"/>
              <a:buNone/>
              <a:defRPr>
                <a:solidFill>
                  <a:schemeClr val="dk2"/>
                </a:solidFill>
              </a:defRPr>
            </a:lvl5pPr>
            <a:lvl6pPr lvl="5">
              <a:spcBef>
                <a:spcPts val="0"/>
              </a:spcBef>
              <a:spcAft>
                <a:spcPts val="0"/>
              </a:spcAft>
              <a:buClr>
                <a:schemeClr val="dk2"/>
              </a:buClr>
              <a:buSzPts val="3000"/>
              <a:buFont typeface="Urbanist"/>
              <a:buNone/>
              <a:defRPr>
                <a:solidFill>
                  <a:schemeClr val="dk2"/>
                </a:solidFill>
              </a:defRPr>
            </a:lvl6pPr>
            <a:lvl7pPr lvl="6">
              <a:spcBef>
                <a:spcPts val="0"/>
              </a:spcBef>
              <a:spcAft>
                <a:spcPts val="0"/>
              </a:spcAft>
              <a:buClr>
                <a:schemeClr val="dk2"/>
              </a:buClr>
              <a:buSzPts val="3000"/>
              <a:buFont typeface="Urbanist"/>
              <a:buNone/>
              <a:defRPr>
                <a:solidFill>
                  <a:schemeClr val="dk2"/>
                </a:solidFill>
              </a:defRPr>
            </a:lvl7pPr>
            <a:lvl8pPr lvl="7">
              <a:spcBef>
                <a:spcPts val="0"/>
              </a:spcBef>
              <a:spcAft>
                <a:spcPts val="0"/>
              </a:spcAft>
              <a:buClr>
                <a:schemeClr val="dk2"/>
              </a:buClr>
              <a:buSzPts val="3000"/>
              <a:buFont typeface="Urbanist"/>
              <a:buNone/>
              <a:defRPr>
                <a:solidFill>
                  <a:schemeClr val="dk2"/>
                </a:solidFill>
              </a:defRPr>
            </a:lvl8pPr>
            <a:lvl9pPr lvl="8">
              <a:spcBef>
                <a:spcPts val="0"/>
              </a:spcBef>
              <a:spcAft>
                <a:spcPts val="0"/>
              </a:spcAft>
              <a:buClr>
                <a:schemeClr val="dk2"/>
              </a:buClr>
              <a:buSzPts val="3000"/>
              <a:buFont typeface="Urbanist"/>
              <a:buNone/>
              <a:defRPr>
                <a:solidFill>
                  <a:schemeClr val="dk2"/>
                </a:solidFill>
              </a:defRPr>
            </a:lvl9pPr>
          </a:lstStyle>
          <a:p/>
        </p:txBody>
      </p:sp>
      <p:sp>
        <p:nvSpPr>
          <p:cNvPr id="410" name="Google Shape;410;p29"/>
          <p:cNvSpPr txBox="1"/>
          <p:nvPr>
            <p:ph idx="7" type="subTitle"/>
          </p:nvPr>
        </p:nvSpPr>
        <p:spPr>
          <a:xfrm>
            <a:off x="3482800" y="4057204"/>
            <a:ext cx="1076100" cy="168300"/>
          </a:xfrm>
          <a:prstGeom prst="rect">
            <a:avLst/>
          </a:prstGeom>
        </p:spPr>
        <p:txBody>
          <a:bodyPr anchorCtr="0" anchor="t" bIns="91425" lIns="0" spcFirstLastPara="1" rIns="91425" wrap="square" tIns="0">
            <a:noAutofit/>
          </a:bodyPr>
          <a:lstStyle>
            <a:lvl1pPr lvl="0" algn="ctr">
              <a:lnSpc>
                <a:spcPct val="85000"/>
              </a:lnSpc>
              <a:spcBef>
                <a:spcPts val="0"/>
              </a:spcBef>
              <a:spcAft>
                <a:spcPts val="0"/>
              </a:spcAft>
              <a:buNone/>
              <a:defRPr sz="800">
                <a:solidFill>
                  <a:schemeClr val="dk1"/>
                </a:solidFill>
                <a:latin typeface="Urbanist Medium"/>
                <a:ea typeface="Urbanist Medium"/>
                <a:cs typeface="Urbanist Medium"/>
                <a:sym typeface="Urbanist Medium"/>
              </a:defRPr>
            </a:lvl1pPr>
            <a:lvl2pPr lvl="1"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2pPr>
            <a:lvl3pPr lvl="2"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3pPr>
            <a:lvl4pPr lvl="3"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4pPr>
            <a:lvl5pPr lvl="4"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5pPr>
            <a:lvl6pPr lvl="5"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6pPr>
            <a:lvl7pPr lvl="6"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7pPr>
            <a:lvl8pPr lvl="7"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8pPr>
            <a:lvl9pPr lvl="8"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9pPr>
          </a:lstStyle>
          <a:p/>
        </p:txBody>
      </p:sp>
      <p:sp>
        <p:nvSpPr>
          <p:cNvPr id="411" name="Google Shape;411;p29"/>
          <p:cNvSpPr txBox="1"/>
          <p:nvPr>
            <p:ph idx="8" type="subTitle"/>
          </p:nvPr>
        </p:nvSpPr>
        <p:spPr>
          <a:xfrm>
            <a:off x="6405300" y="4057079"/>
            <a:ext cx="1076100" cy="168300"/>
          </a:xfrm>
          <a:prstGeom prst="rect">
            <a:avLst/>
          </a:prstGeom>
        </p:spPr>
        <p:txBody>
          <a:bodyPr anchorCtr="0" anchor="t" bIns="91425" lIns="0" spcFirstLastPara="1" rIns="91425" wrap="square" tIns="0">
            <a:noAutofit/>
          </a:bodyPr>
          <a:lstStyle>
            <a:lvl1pPr lvl="0" algn="ctr">
              <a:lnSpc>
                <a:spcPct val="85000"/>
              </a:lnSpc>
              <a:spcBef>
                <a:spcPts val="0"/>
              </a:spcBef>
              <a:spcAft>
                <a:spcPts val="0"/>
              </a:spcAft>
              <a:buNone/>
              <a:defRPr sz="800">
                <a:solidFill>
                  <a:schemeClr val="dk1"/>
                </a:solidFill>
                <a:latin typeface="Urbanist Medium"/>
                <a:ea typeface="Urbanist Medium"/>
                <a:cs typeface="Urbanist Medium"/>
                <a:sym typeface="Urbanist Medium"/>
              </a:defRPr>
            </a:lvl1pPr>
            <a:lvl2pPr lvl="1"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2pPr>
            <a:lvl3pPr lvl="2"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3pPr>
            <a:lvl4pPr lvl="3"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4pPr>
            <a:lvl5pPr lvl="4"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5pPr>
            <a:lvl6pPr lvl="5"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6pPr>
            <a:lvl7pPr lvl="6"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7pPr>
            <a:lvl8pPr lvl="7"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8pPr>
            <a:lvl9pPr lvl="8"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9pPr>
          </a:lstStyle>
          <a:p/>
        </p:txBody>
      </p:sp>
      <p:sp>
        <p:nvSpPr>
          <p:cNvPr id="412" name="Google Shape;412;p29"/>
          <p:cNvSpPr txBox="1"/>
          <p:nvPr>
            <p:ph idx="9"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13" name="Google Shape;413;p29"/>
          <p:cNvSpPr txBox="1"/>
          <p:nvPr>
            <p:ph idx="1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14" name="Google Shape;414;p29"/>
          <p:cNvSpPr txBox="1"/>
          <p:nvPr>
            <p:ph idx="1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415" name="Google Shape;415;p29"/>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grpSp>
        <p:nvGrpSpPr>
          <p:cNvPr id="416" name="Google Shape;416;p29"/>
          <p:cNvGrpSpPr/>
          <p:nvPr/>
        </p:nvGrpSpPr>
        <p:grpSpPr>
          <a:xfrm rot="-5400000">
            <a:off x="4794488" y="4206993"/>
            <a:ext cx="141588" cy="73485"/>
            <a:chOff x="498725" y="2069800"/>
            <a:chExt cx="205200" cy="106500"/>
          </a:xfrm>
        </p:grpSpPr>
        <p:cxnSp>
          <p:nvCxnSpPr>
            <p:cNvPr id="417" name="Google Shape;417;p29"/>
            <p:cNvCxnSpPr/>
            <p:nvPr/>
          </p:nvCxnSpPr>
          <p:spPr>
            <a:xfrm flipH="1" rot="-5400000">
              <a:off x="498725" y="2069800"/>
              <a:ext cx="103500" cy="103500"/>
            </a:xfrm>
            <a:prstGeom prst="straightConnector1">
              <a:avLst/>
            </a:prstGeom>
            <a:noFill/>
            <a:ln cap="flat" cmpd="sng" w="9525">
              <a:solidFill>
                <a:schemeClr val="lt2"/>
              </a:solidFill>
              <a:prstDash val="solid"/>
              <a:round/>
              <a:headEnd len="med" w="med" type="none"/>
              <a:tailEnd len="med" w="med" type="none"/>
            </a:ln>
          </p:spPr>
        </p:cxnSp>
        <p:cxnSp>
          <p:nvCxnSpPr>
            <p:cNvPr id="418" name="Google Shape;418;p29"/>
            <p:cNvCxnSpPr/>
            <p:nvPr/>
          </p:nvCxnSpPr>
          <p:spPr>
            <a:xfrm rot="5400000">
              <a:off x="596825" y="2069200"/>
              <a:ext cx="106500" cy="107700"/>
            </a:xfrm>
            <a:prstGeom prst="straightConnector1">
              <a:avLst/>
            </a:prstGeom>
            <a:noFill/>
            <a:ln cap="flat" cmpd="sng" w="9525">
              <a:solidFill>
                <a:schemeClr val="lt2"/>
              </a:solidFill>
              <a:prstDash val="solid"/>
              <a:round/>
              <a:headEnd len="med" w="med" type="none"/>
              <a:tailEnd len="med" w="med" type="none"/>
            </a:ln>
          </p:spPr>
        </p:cxnSp>
      </p:grpSp>
      <p:sp>
        <p:nvSpPr>
          <p:cNvPr id="419" name="Google Shape;419;p29"/>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20" name="Google Shape;420;p29"/>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cards">
  <p:cSld name="CUSTOM_1_1">
    <p:spTree>
      <p:nvGrpSpPr>
        <p:cNvPr id="421" name="Shape 421"/>
        <p:cNvGrpSpPr/>
        <p:nvPr/>
      </p:nvGrpSpPr>
      <p:grpSpPr>
        <a:xfrm>
          <a:off x="0" y="0"/>
          <a:ext cx="0" cy="0"/>
          <a:chOff x="0" y="0"/>
          <a:chExt cx="0" cy="0"/>
        </a:xfrm>
      </p:grpSpPr>
      <p:sp>
        <p:nvSpPr>
          <p:cNvPr id="422" name="Google Shape;422;p30"/>
          <p:cNvSpPr txBox="1"/>
          <p:nvPr>
            <p:ph type="title"/>
          </p:nvPr>
        </p:nvSpPr>
        <p:spPr>
          <a:xfrm>
            <a:off x="233850" y="228600"/>
            <a:ext cx="21900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Urbanist"/>
              <a:buNone/>
              <a:defRPr sz="1200">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p:txBody>
      </p:sp>
      <p:sp>
        <p:nvSpPr>
          <p:cNvPr id="423" name="Google Shape;423;p30"/>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24" name="Google Shape;424;p30"/>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25" name="Google Shape;425;p30"/>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426" name="Google Shape;426;p30"/>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427" name="Google Shape;427;p30"/>
          <p:cNvSpPr txBox="1"/>
          <p:nvPr>
            <p:ph idx="4" type="title"/>
          </p:nvPr>
        </p:nvSpPr>
        <p:spPr>
          <a:xfrm>
            <a:off x="3379125" y="49110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428" name="Google Shape;428;p30"/>
          <p:cNvSpPr txBox="1"/>
          <p:nvPr>
            <p:ph idx="5" type="subTitle"/>
          </p:nvPr>
        </p:nvSpPr>
        <p:spPr>
          <a:xfrm>
            <a:off x="3379125" y="691577"/>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429" name="Google Shape;429;p30"/>
          <p:cNvSpPr txBox="1"/>
          <p:nvPr>
            <p:ph idx="6" type="subTitle"/>
          </p:nvPr>
        </p:nvSpPr>
        <p:spPr>
          <a:xfrm>
            <a:off x="3379123" y="107207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430" name="Google Shape;430;p30"/>
          <p:cNvSpPr txBox="1"/>
          <p:nvPr>
            <p:ph idx="7" type="title"/>
          </p:nvPr>
        </p:nvSpPr>
        <p:spPr>
          <a:xfrm>
            <a:off x="6318039" y="49110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431" name="Google Shape;431;p30"/>
          <p:cNvSpPr txBox="1"/>
          <p:nvPr>
            <p:ph idx="8" type="subTitle"/>
          </p:nvPr>
        </p:nvSpPr>
        <p:spPr>
          <a:xfrm>
            <a:off x="6318039" y="691577"/>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432" name="Google Shape;432;p30"/>
          <p:cNvSpPr txBox="1"/>
          <p:nvPr>
            <p:ph idx="9" type="subTitle"/>
          </p:nvPr>
        </p:nvSpPr>
        <p:spPr>
          <a:xfrm>
            <a:off x="6318036" y="107207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433" name="Google Shape;433;p30"/>
          <p:cNvSpPr txBox="1"/>
          <p:nvPr>
            <p:ph idx="13" type="title"/>
          </p:nvPr>
        </p:nvSpPr>
        <p:spPr>
          <a:xfrm>
            <a:off x="6318039" y="265574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434" name="Google Shape;434;p30"/>
          <p:cNvSpPr txBox="1"/>
          <p:nvPr>
            <p:ph idx="14" type="subTitle"/>
          </p:nvPr>
        </p:nvSpPr>
        <p:spPr>
          <a:xfrm>
            <a:off x="6318039" y="2856216"/>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435" name="Google Shape;435;p30"/>
          <p:cNvSpPr txBox="1"/>
          <p:nvPr>
            <p:ph idx="15" type="subTitle"/>
          </p:nvPr>
        </p:nvSpPr>
        <p:spPr>
          <a:xfrm>
            <a:off x="6318036" y="323671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436" name="Google Shape;436;p30"/>
          <p:cNvSpPr txBox="1"/>
          <p:nvPr>
            <p:ph idx="16" type="title"/>
          </p:nvPr>
        </p:nvSpPr>
        <p:spPr>
          <a:xfrm>
            <a:off x="3379125" y="265574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437" name="Google Shape;437;p30"/>
          <p:cNvSpPr txBox="1"/>
          <p:nvPr>
            <p:ph idx="17" type="subTitle"/>
          </p:nvPr>
        </p:nvSpPr>
        <p:spPr>
          <a:xfrm>
            <a:off x="3379125" y="2856216"/>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438" name="Google Shape;438;p30"/>
          <p:cNvSpPr txBox="1"/>
          <p:nvPr>
            <p:ph idx="18" type="subTitle"/>
          </p:nvPr>
        </p:nvSpPr>
        <p:spPr>
          <a:xfrm>
            <a:off x="3379123" y="323671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439" name="Google Shape;439;p30"/>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40" name="Google Shape;440;p30"/>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_1_1_1_1_1_1_1_1_1_1_1_1_1_1_1_1_1">
    <p:spTree>
      <p:nvGrpSpPr>
        <p:cNvPr id="441" name="Shape 441"/>
        <p:cNvGrpSpPr/>
        <p:nvPr/>
      </p:nvGrpSpPr>
      <p:grpSpPr>
        <a:xfrm>
          <a:off x="0" y="0"/>
          <a:ext cx="0" cy="0"/>
          <a:chOff x="0" y="0"/>
          <a:chExt cx="0" cy="0"/>
        </a:xfrm>
      </p:grpSpPr>
      <p:pic>
        <p:nvPicPr>
          <p:cNvPr id="442" name="Google Shape;442;p31"/>
          <p:cNvPicPr preferRelativeResize="0"/>
          <p:nvPr/>
        </p:nvPicPr>
        <p:blipFill rotWithShape="1">
          <a:blip r:embed="rId2">
            <a:alphaModFix/>
          </a:blip>
          <a:srcRect b="14588" l="0" r="15469" t="0"/>
          <a:stretch/>
        </p:blipFill>
        <p:spPr>
          <a:xfrm flipH="1">
            <a:off x="4571999" y="2061075"/>
            <a:ext cx="4572001" cy="3082424"/>
          </a:xfrm>
          <a:prstGeom prst="rect">
            <a:avLst/>
          </a:prstGeom>
          <a:noFill/>
          <a:ln>
            <a:noFill/>
          </a:ln>
        </p:spPr>
      </p:pic>
      <p:cxnSp>
        <p:nvCxnSpPr>
          <p:cNvPr id="443" name="Google Shape;443;p31"/>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444" name="Google Shape;444;p31"/>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45" name="Google Shape;445;p31"/>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46" name="Google Shape;446;p31"/>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47" name="Google Shape;447;p31"/>
          <p:cNvSpPr txBox="1"/>
          <p:nvPr>
            <p:ph idx="4"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448" name="Google Shape;448;p31"/>
          <p:cNvSpPr txBox="1"/>
          <p:nvPr>
            <p:ph type="title"/>
          </p:nvPr>
        </p:nvSpPr>
        <p:spPr>
          <a:xfrm>
            <a:off x="355225" y="1775475"/>
            <a:ext cx="18621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449" name="Google Shape;449;p31"/>
          <p:cNvSpPr txBox="1"/>
          <p:nvPr>
            <p:ph idx="5" type="subTitle"/>
          </p:nvPr>
        </p:nvSpPr>
        <p:spPr>
          <a:xfrm>
            <a:off x="355225"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450" name="Google Shape;450;p31"/>
          <p:cNvSpPr txBox="1"/>
          <p:nvPr>
            <p:ph idx="6" type="body"/>
          </p:nvPr>
        </p:nvSpPr>
        <p:spPr>
          <a:xfrm>
            <a:off x="355225" y="2465025"/>
            <a:ext cx="18267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451" name="Google Shape;451;p31"/>
          <p:cNvSpPr txBox="1"/>
          <p:nvPr>
            <p:ph idx="7" type="title"/>
          </p:nvPr>
        </p:nvSpPr>
        <p:spPr>
          <a:xfrm>
            <a:off x="2543875" y="1775475"/>
            <a:ext cx="1862100" cy="293100"/>
          </a:xfrm>
          <a:prstGeom prst="rect">
            <a:avLst/>
          </a:prstGeom>
        </p:spPr>
        <p:txBody>
          <a:bodyPr anchorCtr="0" anchor="b" bIns="91425" lIns="0" spcFirstLastPara="1" rIns="91425" wrap="square" tIns="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452" name="Google Shape;452;p31"/>
          <p:cNvSpPr txBox="1"/>
          <p:nvPr>
            <p:ph idx="8" type="subTitle"/>
          </p:nvPr>
        </p:nvSpPr>
        <p:spPr>
          <a:xfrm>
            <a:off x="2543875"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453" name="Google Shape;453;p31"/>
          <p:cNvSpPr txBox="1"/>
          <p:nvPr>
            <p:ph idx="9" type="body"/>
          </p:nvPr>
        </p:nvSpPr>
        <p:spPr>
          <a:xfrm>
            <a:off x="2543875" y="2465025"/>
            <a:ext cx="18267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454" name="Google Shape;454;p31"/>
          <p:cNvSpPr txBox="1"/>
          <p:nvPr>
            <p:ph idx="13" type="title"/>
          </p:nvPr>
        </p:nvSpPr>
        <p:spPr>
          <a:xfrm>
            <a:off x="4745500" y="1775475"/>
            <a:ext cx="1862100" cy="293100"/>
          </a:xfrm>
          <a:prstGeom prst="rect">
            <a:avLst/>
          </a:prstGeom>
        </p:spPr>
        <p:txBody>
          <a:bodyPr anchorCtr="0" anchor="b" bIns="91425" lIns="0" spcFirstLastPara="1" rIns="91425" wrap="square" tIns="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455" name="Google Shape;455;p31"/>
          <p:cNvSpPr txBox="1"/>
          <p:nvPr>
            <p:ph idx="14" type="subTitle"/>
          </p:nvPr>
        </p:nvSpPr>
        <p:spPr>
          <a:xfrm>
            <a:off x="4745500"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456" name="Google Shape;456;p31"/>
          <p:cNvSpPr txBox="1"/>
          <p:nvPr>
            <p:ph idx="15" type="body"/>
          </p:nvPr>
        </p:nvSpPr>
        <p:spPr>
          <a:xfrm>
            <a:off x="4745400" y="2465025"/>
            <a:ext cx="18267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457" name="Google Shape;457;p31"/>
          <p:cNvSpPr txBox="1"/>
          <p:nvPr>
            <p:ph idx="16" type="title"/>
          </p:nvPr>
        </p:nvSpPr>
        <p:spPr>
          <a:xfrm>
            <a:off x="6942300" y="1775475"/>
            <a:ext cx="1862100" cy="293100"/>
          </a:xfrm>
          <a:prstGeom prst="rect">
            <a:avLst/>
          </a:prstGeom>
        </p:spPr>
        <p:txBody>
          <a:bodyPr anchorCtr="0" anchor="b" bIns="91425" lIns="0" spcFirstLastPara="1" rIns="91425" wrap="square" tIns="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458" name="Google Shape;458;p31"/>
          <p:cNvSpPr txBox="1"/>
          <p:nvPr>
            <p:ph idx="17" type="subTitle"/>
          </p:nvPr>
        </p:nvSpPr>
        <p:spPr>
          <a:xfrm>
            <a:off x="6942300"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459" name="Google Shape;459;p31"/>
          <p:cNvSpPr txBox="1"/>
          <p:nvPr>
            <p:ph idx="18" type="body"/>
          </p:nvPr>
        </p:nvSpPr>
        <p:spPr>
          <a:xfrm>
            <a:off x="6942300" y="2465025"/>
            <a:ext cx="17916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460" name="Google Shape;460;p31"/>
          <p:cNvSpPr txBox="1"/>
          <p:nvPr>
            <p:ph idx="19" type="title"/>
          </p:nvPr>
        </p:nvSpPr>
        <p:spPr>
          <a:xfrm>
            <a:off x="228600" y="613525"/>
            <a:ext cx="3904500" cy="8649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461" name="Google Shape;461;p31"/>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62" name="Google Shape;462;p31"/>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s">
  <p:cSld name="CUSTOM">
    <p:spTree>
      <p:nvGrpSpPr>
        <p:cNvPr id="463" name="Shape 463"/>
        <p:cNvGrpSpPr/>
        <p:nvPr/>
      </p:nvGrpSpPr>
      <p:grpSpPr>
        <a:xfrm>
          <a:off x="0" y="0"/>
          <a:ext cx="0" cy="0"/>
          <a:chOff x="0" y="0"/>
          <a:chExt cx="0" cy="0"/>
        </a:xfrm>
      </p:grpSpPr>
      <p:sp>
        <p:nvSpPr>
          <p:cNvPr id="464" name="Google Shape;464;p32"/>
          <p:cNvSpPr txBox="1"/>
          <p:nvPr>
            <p:ph idx="1"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Urbanist Medium"/>
              <a:buNone/>
              <a:defRPr sz="1200">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9pPr>
          </a:lstStyle>
          <a:p/>
        </p:txBody>
      </p:sp>
      <p:cxnSp>
        <p:nvCxnSpPr>
          <p:cNvPr id="465" name="Google Shape;465;p32"/>
          <p:cNvCxnSpPr/>
          <p:nvPr/>
        </p:nvCxnSpPr>
        <p:spPr>
          <a:xfrm>
            <a:off x="228450" y="2061025"/>
            <a:ext cx="8687100" cy="0"/>
          </a:xfrm>
          <a:prstGeom prst="straightConnector1">
            <a:avLst/>
          </a:prstGeom>
          <a:noFill/>
          <a:ln cap="flat" cmpd="sng" w="9525">
            <a:solidFill>
              <a:schemeClr val="lt2"/>
            </a:solidFill>
            <a:prstDash val="solid"/>
            <a:round/>
            <a:headEnd len="med" w="med" type="none"/>
            <a:tailEnd len="med" w="med" type="none"/>
          </a:ln>
        </p:spPr>
      </p:cxnSp>
      <p:sp>
        <p:nvSpPr>
          <p:cNvPr id="466" name="Google Shape;466;p32"/>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67" name="Google Shape;467;p32"/>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68" name="Google Shape;468;p32"/>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469" name="Google Shape;469;p32"/>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470" name="Google Shape;470;p32"/>
          <p:cNvSpPr txBox="1"/>
          <p:nvPr>
            <p:ph type="title"/>
          </p:nvPr>
        </p:nvSpPr>
        <p:spPr>
          <a:xfrm>
            <a:off x="228600" y="369300"/>
            <a:ext cx="64803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p:txBody>
      </p:sp>
      <p:sp>
        <p:nvSpPr>
          <p:cNvPr id="471" name="Google Shape;471;p32"/>
          <p:cNvSpPr/>
          <p:nvPr>
            <p:ph idx="5" type="pic"/>
          </p:nvPr>
        </p:nvSpPr>
        <p:spPr>
          <a:xfrm>
            <a:off x="3795900" y="2682425"/>
            <a:ext cx="1458300" cy="1458300"/>
          </a:xfrm>
          <a:prstGeom prst="ellipse">
            <a:avLst/>
          </a:prstGeom>
          <a:noFill/>
          <a:ln cap="flat" cmpd="sng" w="9525">
            <a:solidFill>
              <a:schemeClr val="accent3"/>
            </a:solidFill>
            <a:prstDash val="solid"/>
            <a:round/>
            <a:headEnd len="sm" w="sm" type="none"/>
            <a:tailEnd len="sm" w="sm" type="none"/>
          </a:ln>
        </p:spPr>
      </p:sp>
      <p:sp>
        <p:nvSpPr>
          <p:cNvPr id="472" name="Google Shape;472;p32"/>
          <p:cNvSpPr txBox="1"/>
          <p:nvPr>
            <p:ph idx="6" type="body"/>
          </p:nvPr>
        </p:nvSpPr>
        <p:spPr>
          <a:xfrm>
            <a:off x="5871500" y="2468775"/>
            <a:ext cx="2864700" cy="6765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dk2"/>
              </a:buClr>
              <a:buSzPts val="1000"/>
              <a:buFont typeface="Urbanist"/>
              <a:buChar char="●"/>
              <a:defRPr sz="1000">
                <a:solidFill>
                  <a:schemeClr val="dk2"/>
                </a:solidFill>
              </a:defRPr>
            </a:lvl1pPr>
            <a:lvl2pPr indent="-292100" lvl="1" marL="914400">
              <a:spcBef>
                <a:spcPts val="0"/>
              </a:spcBef>
              <a:spcAft>
                <a:spcPts val="0"/>
              </a:spcAft>
              <a:buClr>
                <a:schemeClr val="dk2"/>
              </a:buClr>
              <a:buSzPts val="1000"/>
              <a:buFont typeface="Urbanist"/>
              <a:buChar char="○"/>
              <a:defRPr sz="1000">
                <a:solidFill>
                  <a:schemeClr val="dk2"/>
                </a:solidFill>
              </a:defRPr>
            </a:lvl2pPr>
            <a:lvl3pPr indent="-292100" lvl="2" marL="1371600">
              <a:spcBef>
                <a:spcPts val="0"/>
              </a:spcBef>
              <a:spcAft>
                <a:spcPts val="0"/>
              </a:spcAft>
              <a:buClr>
                <a:schemeClr val="dk2"/>
              </a:buClr>
              <a:buSzPts val="1000"/>
              <a:buFont typeface="Urbanist"/>
              <a:buChar char="■"/>
              <a:defRPr sz="1000">
                <a:solidFill>
                  <a:schemeClr val="dk2"/>
                </a:solidFill>
              </a:defRPr>
            </a:lvl3pPr>
            <a:lvl4pPr indent="-292100" lvl="3" marL="1828800">
              <a:spcBef>
                <a:spcPts val="0"/>
              </a:spcBef>
              <a:spcAft>
                <a:spcPts val="0"/>
              </a:spcAft>
              <a:buClr>
                <a:schemeClr val="dk2"/>
              </a:buClr>
              <a:buSzPts val="1000"/>
              <a:buFont typeface="Urbanist"/>
              <a:buChar char="●"/>
              <a:defRPr sz="1000">
                <a:solidFill>
                  <a:schemeClr val="dk2"/>
                </a:solidFill>
              </a:defRPr>
            </a:lvl4pPr>
            <a:lvl5pPr indent="-292100" lvl="4" marL="2286000">
              <a:spcBef>
                <a:spcPts val="0"/>
              </a:spcBef>
              <a:spcAft>
                <a:spcPts val="0"/>
              </a:spcAft>
              <a:buClr>
                <a:schemeClr val="dk2"/>
              </a:buClr>
              <a:buSzPts val="1000"/>
              <a:buFont typeface="Urbanist"/>
              <a:buChar char="○"/>
              <a:defRPr sz="1000">
                <a:solidFill>
                  <a:schemeClr val="dk2"/>
                </a:solidFill>
              </a:defRPr>
            </a:lvl5pPr>
            <a:lvl6pPr indent="-292100" lvl="5" marL="2743200">
              <a:spcBef>
                <a:spcPts val="0"/>
              </a:spcBef>
              <a:spcAft>
                <a:spcPts val="0"/>
              </a:spcAft>
              <a:buClr>
                <a:schemeClr val="dk2"/>
              </a:buClr>
              <a:buSzPts val="1000"/>
              <a:buFont typeface="Urbanist"/>
              <a:buChar char="■"/>
              <a:defRPr sz="1000">
                <a:solidFill>
                  <a:schemeClr val="dk2"/>
                </a:solidFill>
              </a:defRPr>
            </a:lvl6pPr>
            <a:lvl7pPr indent="-292100" lvl="6" marL="3200400">
              <a:spcBef>
                <a:spcPts val="0"/>
              </a:spcBef>
              <a:spcAft>
                <a:spcPts val="0"/>
              </a:spcAft>
              <a:buClr>
                <a:schemeClr val="dk2"/>
              </a:buClr>
              <a:buSzPts val="1000"/>
              <a:buFont typeface="Urbanist"/>
              <a:buChar char="●"/>
              <a:defRPr sz="1000">
                <a:solidFill>
                  <a:schemeClr val="dk2"/>
                </a:solidFill>
              </a:defRPr>
            </a:lvl7pPr>
            <a:lvl8pPr indent="-292100" lvl="7" marL="3657600">
              <a:spcBef>
                <a:spcPts val="0"/>
              </a:spcBef>
              <a:spcAft>
                <a:spcPts val="0"/>
              </a:spcAft>
              <a:buClr>
                <a:schemeClr val="dk2"/>
              </a:buClr>
              <a:buSzPts val="1000"/>
              <a:buFont typeface="Urbanist"/>
              <a:buChar char="○"/>
              <a:defRPr sz="1000">
                <a:solidFill>
                  <a:schemeClr val="dk2"/>
                </a:solidFill>
              </a:defRPr>
            </a:lvl8pPr>
            <a:lvl9pPr indent="-292100" lvl="8" marL="4114800">
              <a:spcBef>
                <a:spcPts val="0"/>
              </a:spcBef>
              <a:spcAft>
                <a:spcPts val="0"/>
              </a:spcAft>
              <a:buClr>
                <a:schemeClr val="dk2"/>
              </a:buClr>
              <a:buSzPts val="1000"/>
              <a:buFont typeface="Urbanist"/>
              <a:buChar char="■"/>
              <a:defRPr sz="1000">
                <a:solidFill>
                  <a:schemeClr val="dk2"/>
                </a:solidFill>
              </a:defRPr>
            </a:lvl9pPr>
          </a:lstStyle>
          <a:p/>
        </p:txBody>
      </p:sp>
      <p:sp>
        <p:nvSpPr>
          <p:cNvPr id="473" name="Google Shape;473;p32"/>
          <p:cNvSpPr txBox="1"/>
          <p:nvPr>
            <p:ph idx="7" type="body"/>
          </p:nvPr>
        </p:nvSpPr>
        <p:spPr>
          <a:xfrm>
            <a:off x="5871500" y="3553025"/>
            <a:ext cx="2864700" cy="696000"/>
          </a:xfrm>
          <a:prstGeom prst="rect">
            <a:avLst/>
          </a:prstGeom>
        </p:spPr>
        <p:txBody>
          <a:bodyPr anchorCtr="0" anchor="t" bIns="91425" lIns="0" spcFirstLastPara="1" rIns="91425" wrap="square" tIns="0">
            <a:spAutoFit/>
          </a:bodyPr>
          <a:lstStyle>
            <a:lvl1pPr indent="-304800" lvl="0" marL="457200">
              <a:lnSpc>
                <a:spcPct val="100000"/>
              </a:lnSpc>
              <a:spcBef>
                <a:spcPts val="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1pPr>
            <a:lvl2pPr indent="-304800" lvl="1" marL="9144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2pPr>
            <a:lvl3pPr indent="-304800" lvl="2" marL="13716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3pPr>
            <a:lvl4pPr indent="-304800" lvl="3" marL="1828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4pPr>
            <a:lvl5pPr indent="-304800" lvl="4" marL="22860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5pPr>
            <a:lvl6pPr indent="-304800" lvl="5" marL="27432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6pPr>
            <a:lvl7pPr indent="-304800" lvl="6" marL="32004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7pPr>
            <a:lvl8pPr indent="-304800" lvl="7" marL="36576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8pPr>
            <a:lvl9pPr indent="-304800" lvl="8" marL="4114800">
              <a:lnSpc>
                <a:spcPct val="100000"/>
              </a:lnSpc>
              <a:spcBef>
                <a:spcPts val="800"/>
              </a:spcBef>
              <a:spcAft>
                <a:spcPts val="80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9pPr>
          </a:lstStyle>
          <a:p/>
        </p:txBody>
      </p:sp>
      <p:sp>
        <p:nvSpPr>
          <p:cNvPr id="474" name="Google Shape;474;p32"/>
          <p:cNvSpPr txBox="1"/>
          <p:nvPr>
            <p:ph idx="8" type="subTitle"/>
          </p:nvPr>
        </p:nvSpPr>
        <p:spPr>
          <a:xfrm>
            <a:off x="238800" y="2720113"/>
            <a:ext cx="2824500" cy="145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2pPr>
            <a:lvl3pPr lvl="2">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3pPr>
            <a:lvl4pPr lvl="3">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4pPr>
            <a:lvl5pPr lvl="4">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5pPr>
            <a:lvl6pPr lvl="5">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6pPr>
            <a:lvl7pPr lvl="6">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7pPr>
            <a:lvl8pPr lvl="7">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8pPr>
            <a:lvl9pPr lvl="8">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9pPr>
          </a:lstStyle>
          <a:p/>
        </p:txBody>
      </p:sp>
      <p:sp>
        <p:nvSpPr>
          <p:cNvPr id="475" name="Google Shape;475;p32"/>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76" name="Google Shape;476;p32"/>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p:cSld name="CUSTOM_2">
    <p:spTree>
      <p:nvGrpSpPr>
        <p:cNvPr id="477" name="Shape 477"/>
        <p:cNvGrpSpPr/>
        <p:nvPr/>
      </p:nvGrpSpPr>
      <p:grpSpPr>
        <a:xfrm>
          <a:off x="0" y="0"/>
          <a:ext cx="0" cy="0"/>
          <a:chOff x="0" y="0"/>
          <a:chExt cx="0" cy="0"/>
        </a:xfrm>
      </p:grpSpPr>
      <p:sp>
        <p:nvSpPr>
          <p:cNvPr id="478" name="Google Shape;478;p33"/>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79" name="Google Shape;479;p33"/>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80" name="Google Shape;480;p33"/>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481" name="Google Shape;481;p33"/>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482" name="Google Shape;482;p33"/>
          <p:cNvSpPr/>
          <p:nvPr/>
        </p:nvSpPr>
        <p:spPr>
          <a:xfrm>
            <a:off x="228600" y="1395962"/>
            <a:ext cx="2101200" cy="3054000"/>
          </a:xfrm>
          <a:prstGeom prst="roundRect">
            <a:avLst>
              <a:gd fmla="val 9631"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83" name="Google Shape;483;p33"/>
          <p:cNvSpPr/>
          <p:nvPr/>
        </p:nvSpPr>
        <p:spPr>
          <a:xfrm>
            <a:off x="2423700" y="1395962"/>
            <a:ext cx="3198600" cy="3054000"/>
          </a:xfrm>
          <a:prstGeom prst="roundRect">
            <a:avLst>
              <a:gd fmla="val 6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84" name="Google Shape;484;p33"/>
          <p:cNvSpPr/>
          <p:nvPr/>
        </p:nvSpPr>
        <p:spPr>
          <a:xfrm>
            <a:off x="5716850" y="1395962"/>
            <a:ext cx="3198600" cy="1758300"/>
          </a:xfrm>
          <a:prstGeom prst="roundRect">
            <a:avLst>
              <a:gd fmla="val 963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85" name="Google Shape;485;p33"/>
          <p:cNvSpPr/>
          <p:nvPr/>
        </p:nvSpPr>
        <p:spPr>
          <a:xfrm>
            <a:off x="5716200" y="3231390"/>
            <a:ext cx="3198600" cy="1217400"/>
          </a:xfrm>
          <a:prstGeom prst="roundRect">
            <a:avLst>
              <a:gd fmla="val 1360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86" name="Google Shape;486;p33"/>
          <p:cNvSpPr/>
          <p:nvPr>
            <p:ph idx="4" type="pic"/>
          </p:nvPr>
        </p:nvSpPr>
        <p:spPr>
          <a:xfrm>
            <a:off x="381950" y="993050"/>
            <a:ext cx="850500" cy="850500"/>
          </a:xfrm>
          <a:prstGeom prst="ellipse">
            <a:avLst/>
          </a:prstGeom>
          <a:noFill/>
          <a:ln cap="flat" cmpd="sng" w="9525">
            <a:solidFill>
              <a:schemeClr val="accent3"/>
            </a:solidFill>
            <a:prstDash val="solid"/>
            <a:round/>
            <a:headEnd len="sm" w="sm" type="none"/>
            <a:tailEnd len="sm" w="sm" type="none"/>
          </a:ln>
        </p:spPr>
      </p:sp>
      <p:sp>
        <p:nvSpPr>
          <p:cNvPr id="487" name="Google Shape;487;p33"/>
          <p:cNvSpPr txBox="1"/>
          <p:nvPr>
            <p:ph idx="5" type="subTitle"/>
          </p:nvPr>
        </p:nvSpPr>
        <p:spPr>
          <a:xfrm>
            <a:off x="381950" y="2062875"/>
            <a:ext cx="1786500" cy="236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Urbanist"/>
              <a:buNone/>
              <a:defRPr b="1" sz="1200">
                <a:solidFill>
                  <a:schemeClr val="dk1"/>
                </a:solidFill>
              </a:defRPr>
            </a:lvl1pPr>
            <a:lvl2pPr lvl="1">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2pPr>
            <a:lvl3pPr lvl="2">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3pPr>
            <a:lvl4pPr lvl="3">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4pPr>
            <a:lvl5pPr lvl="4">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5pPr>
            <a:lvl6pPr lvl="5">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6pPr>
            <a:lvl7pPr lvl="6">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7pPr>
            <a:lvl8pPr lvl="7">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8pPr>
            <a:lvl9pPr lvl="8">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9pPr>
          </a:lstStyle>
          <a:p/>
        </p:txBody>
      </p:sp>
      <p:sp>
        <p:nvSpPr>
          <p:cNvPr id="488" name="Google Shape;488;p33"/>
          <p:cNvSpPr txBox="1"/>
          <p:nvPr>
            <p:ph idx="6" type="body"/>
          </p:nvPr>
        </p:nvSpPr>
        <p:spPr>
          <a:xfrm>
            <a:off x="381950" y="2453500"/>
            <a:ext cx="1786500" cy="15363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Urbanist"/>
              <a:buChar char="●"/>
              <a:defRPr sz="1000">
                <a:solidFill>
                  <a:schemeClr val="dk1"/>
                </a:solidFill>
              </a:defRPr>
            </a:lvl1pPr>
            <a:lvl2pPr indent="-292100" lvl="1" marL="914400">
              <a:spcBef>
                <a:spcPts val="0"/>
              </a:spcBef>
              <a:spcAft>
                <a:spcPts val="0"/>
              </a:spcAft>
              <a:buClr>
                <a:schemeClr val="dk1"/>
              </a:buClr>
              <a:buSzPts val="1000"/>
              <a:buFont typeface="Urbanist"/>
              <a:buChar char="○"/>
              <a:defRPr sz="1000">
                <a:solidFill>
                  <a:schemeClr val="dk1"/>
                </a:solidFill>
              </a:defRPr>
            </a:lvl2pPr>
            <a:lvl3pPr indent="-292100" lvl="2" marL="1371600">
              <a:spcBef>
                <a:spcPts val="0"/>
              </a:spcBef>
              <a:spcAft>
                <a:spcPts val="0"/>
              </a:spcAft>
              <a:buClr>
                <a:schemeClr val="dk1"/>
              </a:buClr>
              <a:buSzPts val="1000"/>
              <a:buFont typeface="Urbanist"/>
              <a:buChar char="■"/>
              <a:defRPr sz="1000">
                <a:solidFill>
                  <a:schemeClr val="dk1"/>
                </a:solidFill>
              </a:defRPr>
            </a:lvl3pPr>
            <a:lvl4pPr indent="-292100" lvl="3" marL="1828800">
              <a:spcBef>
                <a:spcPts val="0"/>
              </a:spcBef>
              <a:spcAft>
                <a:spcPts val="0"/>
              </a:spcAft>
              <a:buClr>
                <a:schemeClr val="dk1"/>
              </a:buClr>
              <a:buSzPts val="1000"/>
              <a:buFont typeface="Urbanist"/>
              <a:buChar char="●"/>
              <a:defRPr sz="1000">
                <a:solidFill>
                  <a:schemeClr val="dk1"/>
                </a:solidFill>
              </a:defRPr>
            </a:lvl4pPr>
            <a:lvl5pPr indent="-292100" lvl="4" marL="2286000">
              <a:spcBef>
                <a:spcPts val="0"/>
              </a:spcBef>
              <a:spcAft>
                <a:spcPts val="0"/>
              </a:spcAft>
              <a:buClr>
                <a:schemeClr val="dk1"/>
              </a:buClr>
              <a:buSzPts val="1000"/>
              <a:buFont typeface="Urbanist"/>
              <a:buChar char="○"/>
              <a:defRPr sz="1000">
                <a:solidFill>
                  <a:schemeClr val="dk1"/>
                </a:solidFill>
              </a:defRPr>
            </a:lvl5pPr>
            <a:lvl6pPr indent="-292100" lvl="5" marL="2743200">
              <a:spcBef>
                <a:spcPts val="0"/>
              </a:spcBef>
              <a:spcAft>
                <a:spcPts val="0"/>
              </a:spcAft>
              <a:buClr>
                <a:schemeClr val="dk1"/>
              </a:buClr>
              <a:buSzPts val="1000"/>
              <a:buFont typeface="Urbanist"/>
              <a:buChar char="■"/>
              <a:defRPr sz="1000">
                <a:solidFill>
                  <a:schemeClr val="dk1"/>
                </a:solidFill>
              </a:defRPr>
            </a:lvl6pPr>
            <a:lvl7pPr indent="-292100" lvl="6" marL="3200400">
              <a:spcBef>
                <a:spcPts val="0"/>
              </a:spcBef>
              <a:spcAft>
                <a:spcPts val="0"/>
              </a:spcAft>
              <a:buClr>
                <a:schemeClr val="dk1"/>
              </a:buClr>
              <a:buSzPts val="1000"/>
              <a:buFont typeface="Urbanist"/>
              <a:buChar char="●"/>
              <a:defRPr sz="1000">
                <a:solidFill>
                  <a:schemeClr val="dk1"/>
                </a:solidFill>
              </a:defRPr>
            </a:lvl7pPr>
            <a:lvl8pPr indent="-292100" lvl="7" marL="3657600">
              <a:spcBef>
                <a:spcPts val="0"/>
              </a:spcBef>
              <a:spcAft>
                <a:spcPts val="0"/>
              </a:spcAft>
              <a:buClr>
                <a:schemeClr val="dk1"/>
              </a:buClr>
              <a:buSzPts val="1000"/>
              <a:buFont typeface="Urbanist"/>
              <a:buChar char="○"/>
              <a:defRPr sz="1000">
                <a:solidFill>
                  <a:schemeClr val="dk1"/>
                </a:solidFill>
              </a:defRPr>
            </a:lvl8pPr>
            <a:lvl9pPr indent="-292100" lvl="8" marL="4114800">
              <a:spcBef>
                <a:spcPts val="0"/>
              </a:spcBef>
              <a:spcAft>
                <a:spcPts val="0"/>
              </a:spcAft>
              <a:buClr>
                <a:schemeClr val="dk1"/>
              </a:buClr>
              <a:buSzPts val="1000"/>
              <a:buFont typeface="Urbanist"/>
              <a:buChar char="■"/>
              <a:defRPr sz="1000">
                <a:solidFill>
                  <a:schemeClr val="dk1"/>
                </a:solidFill>
              </a:defRPr>
            </a:lvl9pPr>
          </a:lstStyle>
          <a:p/>
        </p:txBody>
      </p:sp>
      <p:sp>
        <p:nvSpPr>
          <p:cNvPr id="489" name="Google Shape;489;p33"/>
          <p:cNvSpPr txBox="1"/>
          <p:nvPr>
            <p:ph idx="7" type="subTitle"/>
          </p:nvPr>
        </p:nvSpPr>
        <p:spPr>
          <a:xfrm>
            <a:off x="2580250" y="1528150"/>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490" name="Google Shape;490;p33"/>
          <p:cNvSpPr txBox="1"/>
          <p:nvPr>
            <p:ph idx="8" type="body"/>
          </p:nvPr>
        </p:nvSpPr>
        <p:spPr>
          <a:xfrm>
            <a:off x="2580250" y="1791652"/>
            <a:ext cx="2911500" cy="6105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cxnSp>
        <p:nvCxnSpPr>
          <p:cNvPr id="491" name="Google Shape;491;p33"/>
          <p:cNvCxnSpPr/>
          <p:nvPr/>
        </p:nvCxnSpPr>
        <p:spPr>
          <a:xfrm>
            <a:off x="2423700" y="2531312"/>
            <a:ext cx="3194400" cy="0"/>
          </a:xfrm>
          <a:prstGeom prst="straightConnector1">
            <a:avLst/>
          </a:prstGeom>
          <a:noFill/>
          <a:ln cap="flat" cmpd="sng" w="9525">
            <a:solidFill>
              <a:schemeClr val="dk1"/>
            </a:solidFill>
            <a:prstDash val="solid"/>
            <a:round/>
            <a:headEnd len="med" w="med" type="none"/>
            <a:tailEnd len="med" w="med" type="none"/>
          </a:ln>
        </p:spPr>
      </p:cxnSp>
      <p:cxnSp>
        <p:nvCxnSpPr>
          <p:cNvPr id="492" name="Google Shape;492;p33"/>
          <p:cNvCxnSpPr/>
          <p:nvPr/>
        </p:nvCxnSpPr>
        <p:spPr>
          <a:xfrm>
            <a:off x="2423700" y="3583537"/>
            <a:ext cx="3194400" cy="0"/>
          </a:xfrm>
          <a:prstGeom prst="straightConnector1">
            <a:avLst/>
          </a:prstGeom>
          <a:noFill/>
          <a:ln cap="flat" cmpd="sng" w="9525">
            <a:solidFill>
              <a:schemeClr val="dk1"/>
            </a:solidFill>
            <a:prstDash val="solid"/>
            <a:round/>
            <a:headEnd len="med" w="med" type="none"/>
            <a:tailEnd len="med" w="med" type="none"/>
          </a:ln>
        </p:spPr>
      </p:cxnSp>
      <p:sp>
        <p:nvSpPr>
          <p:cNvPr id="493" name="Google Shape;493;p33"/>
          <p:cNvSpPr txBox="1"/>
          <p:nvPr>
            <p:ph idx="9" type="subTitle"/>
          </p:nvPr>
        </p:nvSpPr>
        <p:spPr>
          <a:xfrm>
            <a:off x="2580250" y="266045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494" name="Google Shape;494;p33"/>
          <p:cNvSpPr txBox="1"/>
          <p:nvPr>
            <p:ph idx="13" type="body"/>
          </p:nvPr>
        </p:nvSpPr>
        <p:spPr>
          <a:xfrm>
            <a:off x="2580250" y="2931046"/>
            <a:ext cx="2911500" cy="6105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495" name="Google Shape;495;p33"/>
          <p:cNvSpPr/>
          <p:nvPr/>
        </p:nvSpPr>
        <p:spPr>
          <a:xfrm flipH="1">
            <a:off x="2600988" y="3992942"/>
            <a:ext cx="681000" cy="27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t/>
            </a:r>
            <a:endParaRPr b="1" sz="800">
              <a:solidFill>
                <a:schemeClr val="dk1"/>
              </a:solidFill>
              <a:latin typeface="Urbanist"/>
              <a:ea typeface="Urbanist"/>
              <a:cs typeface="Urbanist"/>
              <a:sym typeface="Urbanist"/>
            </a:endParaRPr>
          </a:p>
        </p:txBody>
      </p:sp>
      <p:sp>
        <p:nvSpPr>
          <p:cNvPr id="496" name="Google Shape;496;p33"/>
          <p:cNvSpPr/>
          <p:nvPr/>
        </p:nvSpPr>
        <p:spPr>
          <a:xfrm flipH="1">
            <a:off x="3654625" y="3992942"/>
            <a:ext cx="681000" cy="27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t/>
            </a:r>
            <a:endParaRPr b="1" sz="800">
              <a:solidFill>
                <a:schemeClr val="dk1"/>
              </a:solidFill>
              <a:latin typeface="Urbanist"/>
              <a:ea typeface="Urbanist"/>
              <a:cs typeface="Urbanist"/>
              <a:sym typeface="Urbanist"/>
            </a:endParaRPr>
          </a:p>
        </p:txBody>
      </p:sp>
      <p:sp>
        <p:nvSpPr>
          <p:cNvPr id="497" name="Google Shape;497;p33"/>
          <p:cNvSpPr/>
          <p:nvPr/>
        </p:nvSpPr>
        <p:spPr>
          <a:xfrm flipH="1">
            <a:off x="4602650" y="3992942"/>
            <a:ext cx="681000" cy="27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t/>
            </a:r>
            <a:endParaRPr b="1" sz="800">
              <a:solidFill>
                <a:schemeClr val="dk1"/>
              </a:solidFill>
              <a:latin typeface="Urbanist"/>
              <a:ea typeface="Urbanist"/>
              <a:cs typeface="Urbanist"/>
              <a:sym typeface="Urbanist"/>
            </a:endParaRPr>
          </a:p>
        </p:txBody>
      </p:sp>
      <p:sp>
        <p:nvSpPr>
          <p:cNvPr id="498" name="Google Shape;498;p33"/>
          <p:cNvSpPr txBox="1"/>
          <p:nvPr>
            <p:ph idx="14" type="subTitle"/>
          </p:nvPr>
        </p:nvSpPr>
        <p:spPr>
          <a:xfrm>
            <a:off x="2567250" y="3671882"/>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499" name="Google Shape;499;p33"/>
          <p:cNvSpPr txBox="1"/>
          <p:nvPr>
            <p:ph idx="15" type="subTitle"/>
          </p:nvPr>
        </p:nvSpPr>
        <p:spPr>
          <a:xfrm>
            <a:off x="5877425" y="152815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2pPr>
            <a:lvl3pPr lvl="2">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3pPr>
            <a:lvl4pPr lvl="3">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4pPr>
            <a:lvl5pPr lvl="4">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5pPr>
            <a:lvl6pPr lvl="5">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6pPr>
            <a:lvl7pPr lvl="6">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7pPr>
            <a:lvl8pPr lvl="7">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8pPr>
            <a:lvl9pPr lvl="8">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9pPr>
          </a:lstStyle>
          <a:p/>
        </p:txBody>
      </p:sp>
      <p:sp>
        <p:nvSpPr>
          <p:cNvPr id="500" name="Google Shape;500;p33"/>
          <p:cNvSpPr txBox="1"/>
          <p:nvPr>
            <p:ph idx="16" type="subTitle"/>
          </p:nvPr>
        </p:nvSpPr>
        <p:spPr>
          <a:xfrm>
            <a:off x="5877425" y="178110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800"/>
              <a:buFont typeface="Urbanist"/>
              <a:buNone/>
              <a:defRPr b="1" sz="800">
                <a:solidFill>
                  <a:schemeClr val="accent3"/>
                </a:solidFill>
              </a:defRPr>
            </a:lvl1pPr>
            <a:lvl2pPr lvl="1">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9pPr>
          </a:lstStyle>
          <a:p/>
        </p:txBody>
      </p:sp>
      <p:sp>
        <p:nvSpPr>
          <p:cNvPr id="501" name="Google Shape;501;p33"/>
          <p:cNvSpPr txBox="1"/>
          <p:nvPr>
            <p:ph idx="17" type="subTitle"/>
          </p:nvPr>
        </p:nvSpPr>
        <p:spPr>
          <a:xfrm>
            <a:off x="5877425" y="2219182"/>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800"/>
              <a:buFont typeface="Urbanist"/>
              <a:buNone/>
              <a:defRPr b="1" sz="800">
                <a:solidFill>
                  <a:schemeClr val="accent3"/>
                </a:solidFill>
              </a:defRPr>
            </a:lvl1pPr>
            <a:lvl2pPr lvl="1">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9pPr>
          </a:lstStyle>
          <a:p/>
        </p:txBody>
      </p:sp>
      <p:sp>
        <p:nvSpPr>
          <p:cNvPr id="502" name="Google Shape;502;p33"/>
          <p:cNvSpPr txBox="1"/>
          <p:nvPr>
            <p:ph idx="18" type="subTitle"/>
          </p:nvPr>
        </p:nvSpPr>
        <p:spPr>
          <a:xfrm>
            <a:off x="5877425" y="265725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800"/>
              <a:buFont typeface="Urbanist"/>
              <a:buNone/>
              <a:defRPr b="1" sz="800">
                <a:solidFill>
                  <a:schemeClr val="accent3"/>
                </a:solidFill>
              </a:defRPr>
            </a:lvl1pPr>
            <a:lvl2pPr lvl="1">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9pPr>
          </a:lstStyle>
          <a:p/>
        </p:txBody>
      </p:sp>
      <p:sp>
        <p:nvSpPr>
          <p:cNvPr id="503" name="Google Shape;503;p33"/>
          <p:cNvSpPr txBox="1"/>
          <p:nvPr>
            <p:ph idx="19" type="subTitle"/>
          </p:nvPr>
        </p:nvSpPr>
        <p:spPr>
          <a:xfrm>
            <a:off x="5877425" y="3354932"/>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2pPr>
            <a:lvl3pPr lvl="2">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3pPr>
            <a:lvl4pPr lvl="3">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4pPr>
            <a:lvl5pPr lvl="4">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5pPr>
            <a:lvl6pPr lvl="5">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6pPr>
            <a:lvl7pPr lvl="6">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7pPr>
            <a:lvl8pPr lvl="7">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8pPr>
            <a:lvl9pPr lvl="8">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9pPr>
          </a:lstStyle>
          <a:p/>
        </p:txBody>
      </p:sp>
      <p:sp>
        <p:nvSpPr>
          <p:cNvPr id="504" name="Google Shape;504;p33"/>
          <p:cNvSpPr txBox="1"/>
          <p:nvPr>
            <p:ph idx="20"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505" name="Google Shape;505;p33"/>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06" name="Google Shape;506;p33"/>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4">
    <p:spTree>
      <p:nvGrpSpPr>
        <p:cNvPr id="507" name="Shape 507"/>
        <p:cNvGrpSpPr/>
        <p:nvPr/>
      </p:nvGrpSpPr>
      <p:grpSpPr>
        <a:xfrm>
          <a:off x="0" y="0"/>
          <a:ext cx="0" cy="0"/>
          <a:chOff x="0" y="0"/>
          <a:chExt cx="0" cy="0"/>
        </a:xfrm>
      </p:grpSpPr>
      <p:sp>
        <p:nvSpPr>
          <p:cNvPr id="508" name="Google Shape;508;p34"/>
          <p:cNvSpPr txBox="1"/>
          <p:nvPr>
            <p:ph idx="1" type="body"/>
          </p:nvPr>
        </p:nvSpPr>
        <p:spPr>
          <a:xfrm>
            <a:off x="2054000" y="2952175"/>
            <a:ext cx="1377600" cy="9378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509" name="Google Shape;509;p34"/>
          <p:cNvSpPr txBox="1"/>
          <p:nvPr>
            <p:ph idx="2" type="body"/>
          </p:nvPr>
        </p:nvSpPr>
        <p:spPr>
          <a:xfrm>
            <a:off x="246150" y="2952175"/>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510" name="Google Shape;510;p34"/>
          <p:cNvSpPr txBox="1"/>
          <p:nvPr>
            <p:ph idx="3" type="subTitle"/>
          </p:nvPr>
        </p:nvSpPr>
        <p:spPr>
          <a:xfrm>
            <a:off x="3829950"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511" name="Google Shape;511;p34"/>
          <p:cNvSpPr txBox="1"/>
          <p:nvPr>
            <p:ph idx="4" type="body"/>
          </p:nvPr>
        </p:nvSpPr>
        <p:spPr>
          <a:xfrm>
            <a:off x="3848250" y="2952163"/>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512" name="Google Shape;512;p34"/>
          <p:cNvSpPr txBox="1"/>
          <p:nvPr>
            <p:ph idx="5" type="subTitle"/>
          </p:nvPr>
        </p:nvSpPr>
        <p:spPr>
          <a:xfrm>
            <a:off x="20774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2pPr>
            <a:lvl3pPr lvl="2"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3pPr>
            <a:lvl4pPr lvl="3"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4pPr>
            <a:lvl5pPr lvl="4"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5pPr>
            <a:lvl6pPr lvl="5"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6pPr>
            <a:lvl7pPr lvl="6"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7pPr>
            <a:lvl8pPr lvl="7"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8pPr>
            <a:lvl9pPr lvl="8"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9pPr>
          </a:lstStyle>
          <a:p/>
        </p:txBody>
      </p:sp>
      <p:sp>
        <p:nvSpPr>
          <p:cNvPr id="513" name="Google Shape;513;p34"/>
          <p:cNvSpPr txBox="1"/>
          <p:nvPr>
            <p:ph idx="6" type="body"/>
          </p:nvPr>
        </p:nvSpPr>
        <p:spPr>
          <a:xfrm>
            <a:off x="5634175" y="2952175"/>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514" name="Google Shape;514;p34"/>
          <p:cNvSpPr txBox="1"/>
          <p:nvPr>
            <p:ph idx="7"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15" name="Google Shape;515;p34"/>
          <p:cNvSpPr txBox="1"/>
          <p:nvPr>
            <p:ph idx="8"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16" name="Google Shape;516;p34"/>
          <p:cNvSpPr txBox="1"/>
          <p:nvPr>
            <p:ph idx="9"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517" name="Google Shape;517;p34"/>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518" name="Google Shape;518;p34"/>
          <p:cNvSpPr txBox="1"/>
          <p:nvPr>
            <p:ph type="title"/>
          </p:nvPr>
        </p:nvSpPr>
        <p:spPr>
          <a:xfrm>
            <a:off x="228600" y="613525"/>
            <a:ext cx="6841500" cy="7530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519" name="Google Shape;519;p34"/>
          <p:cNvSpPr txBox="1"/>
          <p:nvPr>
            <p:ph idx="13" type="subTitle"/>
          </p:nvPr>
        </p:nvSpPr>
        <p:spPr>
          <a:xfrm>
            <a:off x="2775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000"/>
              <a:buFont typeface="Urbanist"/>
              <a:buNone/>
              <a:defRPr sz="1000">
                <a:solidFill>
                  <a:schemeClr val="dk1"/>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p:txBody>
      </p:sp>
      <p:sp>
        <p:nvSpPr>
          <p:cNvPr id="520" name="Google Shape;520;p34"/>
          <p:cNvSpPr txBox="1"/>
          <p:nvPr>
            <p:ph idx="14" type="subTitle"/>
          </p:nvPr>
        </p:nvSpPr>
        <p:spPr>
          <a:xfrm>
            <a:off x="38773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2pPr>
            <a:lvl3pPr lvl="2"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3pPr>
            <a:lvl4pPr lvl="3"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4pPr>
            <a:lvl5pPr lvl="4"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5pPr>
            <a:lvl6pPr lvl="5"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6pPr>
            <a:lvl7pPr lvl="6"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7pPr>
            <a:lvl8pPr lvl="7"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8pPr>
            <a:lvl9pPr lvl="8"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9pPr>
          </a:lstStyle>
          <a:p/>
        </p:txBody>
      </p:sp>
      <p:sp>
        <p:nvSpPr>
          <p:cNvPr id="521" name="Google Shape;521;p34"/>
          <p:cNvSpPr txBox="1"/>
          <p:nvPr>
            <p:ph idx="15" type="subTitle"/>
          </p:nvPr>
        </p:nvSpPr>
        <p:spPr>
          <a:xfrm>
            <a:off x="56772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p:txBody>
      </p:sp>
      <p:sp>
        <p:nvSpPr>
          <p:cNvPr id="522" name="Google Shape;522;p34"/>
          <p:cNvSpPr txBox="1"/>
          <p:nvPr>
            <p:ph idx="16" type="subTitle"/>
          </p:nvPr>
        </p:nvSpPr>
        <p:spPr>
          <a:xfrm>
            <a:off x="74771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p:txBody>
      </p:sp>
      <p:sp>
        <p:nvSpPr>
          <p:cNvPr id="523" name="Google Shape;523;p34"/>
          <p:cNvSpPr txBox="1"/>
          <p:nvPr>
            <p:ph idx="17" type="subTitle"/>
          </p:nvPr>
        </p:nvSpPr>
        <p:spPr>
          <a:xfrm>
            <a:off x="238800"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1200"/>
              <a:buFont typeface="Urbanist"/>
              <a:buNone/>
              <a:defRPr b="1" sz="12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4" name="Google Shape;524;p34"/>
          <p:cNvSpPr txBox="1"/>
          <p:nvPr>
            <p:ph idx="18" type="subTitle"/>
          </p:nvPr>
        </p:nvSpPr>
        <p:spPr>
          <a:xfrm>
            <a:off x="2034375"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525" name="Google Shape;525;p34"/>
          <p:cNvSpPr txBox="1"/>
          <p:nvPr>
            <p:ph idx="19" type="subTitle"/>
          </p:nvPr>
        </p:nvSpPr>
        <p:spPr>
          <a:xfrm>
            <a:off x="5645375"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526" name="Google Shape;526;p34"/>
          <p:cNvSpPr txBox="1"/>
          <p:nvPr>
            <p:ph idx="20" type="subTitle"/>
          </p:nvPr>
        </p:nvSpPr>
        <p:spPr>
          <a:xfrm>
            <a:off x="7460789"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527" name="Google Shape;527;p34"/>
          <p:cNvSpPr txBox="1"/>
          <p:nvPr>
            <p:ph idx="21" type="subTitle"/>
          </p:nvPr>
        </p:nvSpPr>
        <p:spPr>
          <a:xfrm>
            <a:off x="372900" y="202945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600"/>
              <a:buFont typeface="Urbanist"/>
              <a:buNone/>
              <a:defRPr b="1">
                <a:solidFill>
                  <a:schemeClr val="dk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528" name="Google Shape;528;p34"/>
          <p:cNvSpPr txBox="1"/>
          <p:nvPr>
            <p:ph idx="22" type="subTitle"/>
          </p:nvPr>
        </p:nvSpPr>
        <p:spPr>
          <a:xfrm>
            <a:off x="2178663"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529" name="Google Shape;529;p34"/>
          <p:cNvSpPr txBox="1"/>
          <p:nvPr>
            <p:ph idx="23" type="subTitle"/>
          </p:nvPr>
        </p:nvSpPr>
        <p:spPr>
          <a:xfrm>
            <a:off x="3974250"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530" name="Google Shape;530;p34"/>
          <p:cNvSpPr txBox="1"/>
          <p:nvPr>
            <p:ph idx="24" type="subTitle"/>
          </p:nvPr>
        </p:nvSpPr>
        <p:spPr>
          <a:xfrm>
            <a:off x="5789675"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531" name="Google Shape;531;p34"/>
          <p:cNvSpPr txBox="1"/>
          <p:nvPr>
            <p:ph idx="25" type="subTitle"/>
          </p:nvPr>
        </p:nvSpPr>
        <p:spPr>
          <a:xfrm>
            <a:off x="7605089"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532" name="Google Shape;532;p34"/>
          <p:cNvSpPr txBox="1"/>
          <p:nvPr>
            <p:ph idx="26" type="body"/>
          </p:nvPr>
        </p:nvSpPr>
        <p:spPr>
          <a:xfrm>
            <a:off x="7450350" y="2952175"/>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533" name="Google Shape;533;p34"/>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34" name="Google Shape;534;p34"/>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
  <p:cSld name="CUSTOM_5">
    <p:spTree>
      <p:nvGrpSpPr>
        <p:cNvPr id="535" name="Shape 535"/>
        <p:cNvGrpSpPr/>
        <p:nvPr/>
      </p:nvGrpSpPr>
      <p:grpSpPr>
        <a:xfrm>
          <a:off x="0" y="0"/>
          <a:ext cx="0" cy="0"/>
          <a:chOff x="0" y="0"/>
          <a:chExt cx="0" cy="0"/>
        </a:xfrm>
      </p:grpSpPr>
      <p:sp>
        <p:nvSpPr>
          <p:cNvPr id="536" name="Google Shape;536;p35"/>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37" name="Google Shape;537;p35"/>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38" name="Google Shape;538;p35"/>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539" name="Google Shape;539;p35"/>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540" name="Google Shape;540;p35"/>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41" name="Google Shape;541;p35"/>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42" name="Google Shape;542;p35"/>
          <p:cNvSpPr txBox="1"/>
          <p:nvPr>
            <p:ph idx="4" type="subTitle"/>
          </p:nvPr>
        </p:nvSpPr>
        <p:spPr>
          <a:xfrm>
            <a:off x="6314800" y="458325"/>
            <a:ext cx="2294700" cy="330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3" name="Google Shape;543;p35"/>
          <p:cNvSpPr txBox="1"/>
          <p:nvPr>
            <p:ph type="title"/>
          </p:nvPr>
        </p:nvSpPr>
        <p:spPr>
          <a:xfrm>
            <a:off x="237650" y="746900"/>
            <a:ext cx="2834700" cy="25908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3000"/>
              <a:buFont typeface="Urbanist"/>
              <a:buNone/>
              <a:defRPr>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p:txBody>
      </p:sp>
      <p:sp>
        <p:nvSpPr>
          <p:cNvPr id="544" name="Google Shape;544;p35"/>
          <p:cNvSpPr txBox="1"/>
          <p:nvPr>
            <p:ph idx="5" type="subTitle"/>
          </p:nvPr>
        </p:nvSpPr>
        <p:spPr>
          <a:xfrm>
            <a:off x="229175" y="229175"/>
            <a:ext cx="2834700" cy="330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45" name="Google Shape;545;p35"/>
          <p:cNvSpPr txBox="1"/>
          <p:nvPr>
            <p:ph idx="6" type="subTitle"/>
          </p:nvPr>
        </p:nvSpPr>
        <p:spPr>
          <a:xfrm>
            <a:off x="3437500" y="882725"/>
            <a:ext cx="2294700" cy="500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546" name="Google Shape;546;p35"/>
          <p:cNvSpPr txBox="1"/>
          <p:nvPr>
            <p:ph idx="7" type="title"/>
          </p:nvPr>
        </p:nvSpPr>
        <p:spPr>
          <a:xfrm>
            <a:off x="3611850" y="1848195"/>
            <a:ext cx="1924200" cy="594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6200"/>
              <a:buNone/>
              <a:defRPr sz="6200"/>
            </a:lvl1pPr>
            <a:lvl2pPr lvl="1">
              <a:spcBef>
                <a:spcPts val="0"/>
              </a:spcBef>
              <a:spcAft>
                <a:spcPts val="0"/>
              </a:spcAft>
              <a:buClr>
                <a:schemeClr val="lt1"/>
              </a:buClr>
              <a:buSzPts val="6200"/>
              <a:buNone/>
              <a:defRPr sz="6200"/>
            </a:lvl2pPr>
            <a:lvl3pPr lvl="2">
              <a:spcBef>
                <a:spcPts val="0"/>
              </a:spcBef>
              <a:spcAft>
                <a:spcPts val="0"/>
              </a:spcAft>
              <a:buClr>
                <a:schemeClr val="lt1"/>
              </a:buClr>
              <a:buSzPts val="6200"/>
              <a:buNone/>
              <a:defRPr sz="6200"/>
            </a:lvl3pPr>
            <a:lvl4pPr lvl="3">
              <a:spcBef>
                <a:spcPts val="0"/>
              </a:spcBef>
              <a:spcAft>
                <a:spcPts val="0"/>
              </a:spcAft>
              <a:buClr>
                <a:schemeClr val="lt1"/>
              </a:buClr>
              <a:buSzPts val="6200"/>
              <a:buNone/>
              <a:defRPr sz="6200"/>
            </a:lvl4pPr>
            <a:lvl5pPr lvl="4">
              <a:spcBef>
                <a:spcPts val="0"/>
              </a:spcBef>
              <a:spcAft>
                <a:spcPts val="0"/>
              </a:spcAft>
              <a:buClr>
                <a:schemeClr val="lt1"/>
              </a:buClr>
              <a:buSzPts val="6200"/>
              <a:buNone/>
              <a:defRPr sz="6200"/>
            </a:lvl5pPr>
            <a:lvl6pPr lvl="5">
              <a:spcBef>
                <a:spcPts val="0"/>
              </a:spcBef>
              <a:spcAft>
                <a:spcPts val="0"/>
              </a:spcAft>
              <a:buClr>
                <a:schemeClr val="lt1"/>
              </a:buClr>
              <a:buSzPts val="6200"/>
              <a:buNone/>
              <a:defRPr sz="6200"/>
            </a:lvl6pPr>
            <a:lvl7pPr lvl="6">
              <a:spcBef>
                <a:spcPts val="0"/>
              </a:spcBef>
              <a:spcAft>
                <a:spcPts val="0"/>
              </a:spcAft>
              <a:buClr>
                <a:schemeClr val="lt1"/>
              </a:buClr>
              <a:buSzPts val="6200"/>
              <a:buNone/>
              <a:defRPr sz="6200"/>
            </a:lvl7pPr>
            <a:lvl8pPr lvl="7">
              <a:spcBef>
                <a:spcPts val="0"/>
              </a:spcBef>
              <a:spcAft>
                <a:spcPts val="0"/>
              </a:spcAft>
              <a:buClr>
                <a:schemeClr val="lt1"/>
              </a:buClr>
              <a:buSzPts val="6200"/>
              <a:buNone/>
              <a:defRPr sz="6200"/>
            </a:lvl8pPr>
            <a:lvl9pPr lvl="8">
              <a:spcBef>
                <a:spcPts val="0"/>
              </a:spcBef>
              <a:spcAft>
                <a:spcPts val="0"/>
              </a:spcAft>
              <a:buClr>
                <a:schemeClr val="lt1"/>
              </a:buClr>
              <a:buSzPts val="6200"/>
              <a:buNone/>
              <a:defRPr sz="6200"/>
            </a:lvl9pPr>
          </a:lstStyle>
          <a:p/>
        </p:txBody>
      </p:sp>
      <p:sp>
        <p:nvSpPr>
          <p:cNvPr id="547" name="Google Shape;547;p35"/>
          <p:cNvSpPr txBox="1"/>
          <p:nvPr>
            <p:ph idx="8" type="title"/>
          </p:nvPr>
        </p:nvSpPr>
        <p:spPr>
          <a:xfrm>
            <a:off x="3611850" y="3250202"/>
            <a:ext cx="1920300" cy="59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6200"/>
              <a:buFont typeface="Urbanist"/>
              <a:buNone/>
              <a:defRPr sz="6200">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p:txBody>
      </p:sp>
      <p:sp>
        <p:nvSpPr>
          <p:cNvPr id="548" name="Google Shape;548;p35"/>
          <p:cNvSpPr txBox="1"/>
          <p:nvPr>
            <p:ph idx="9" type="subTitle"/>
          </p:nvPr>
        </p:nvSpPr>
        <p:spPr>
          <a:xfrm>
            <a:off x="3611850" y="2707575"/>
            <a:ext cx="2120400" cy="168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Urbanist"/>
              <a:buNone/>
              <a:defRPr sz="10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549" name="Google Shape;549;p35"/>
          <p:cNvSpPr txBox="1"/>
          <p:nvPr>
            <p:ph idx="13" type="subTitle"/>
          </p:nvPr>
        </p:nvSpPr>
        <p:spPr>
          <a:xfrm>
            <a:off x="3611850" y="4076800"/>
            <a:ext cx="2120400" cy="168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Urbanist"/>
              <a:buNone/>
              <a:defRPr sz="10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550" name="Google Shape;550;p35"/>
          <p:cNvSpPr txBox="1"/>
          <p:nvPr>
            <p:ph idx="14" type="subTitle"/>
          </p:nvPr>
        </p:nvSpPr>
        <p:spPr>
          <a:xfrm>
            <a:off x="6258900" y="3267725"/>
            <a:ext cx="2478300" cy="500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551" name="Google Shape;551;p35"/>
          <p:cNvSpPr txBox="1"/>
          <p:nvPr>
            <p:ph idx="15" type="subTitle"/>
          </p:nvPr>
        </p:nvSpPr>
        <p:spPr>
          <a:xfrm>
            <a:off x="6258900" y="3955225"/>
            <a:ext cx="2478300" cy="3300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1600"/>
              <a:buFont typeface="Urbanist"/>
              <a:buNone/>
              <a:defRPr b="1" u="sng">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2" name="Shape 552"/>
        <p:cNvGrpSpPr/>
        <p:nvPr/>
      </p:nvGrpSpPr>
      <p:grpSpPr>
        <a:xfrm>
          <a:off x="0" y="0"/>
          <a:ext cx="0" cy="0"/>
          <a:chOff x="0" y="0"/>
          <a:chExt cx="0" cy="0"/>
        </a:xfrm>
      </p:grpSpPr>
      <p:sp>
        <p:nvSpPr>
          <p:cNvPr id="553" name="Google Shape;553;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54" name="Google Shape;554;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55" name="Shape 555"/>
        <p:cNvGrpSpPr/>
        <p:nvPr/>
      </p:nvGrpSpPr>
      <p:grpSpPr>
        <a:xfrm>
          <a:off x="0" y="0"/>
          <a:ext cx="0" cy="0"/>
          <a:chOff x="0" y="0"/>
          <a:chExt cx="0" cy="0"/>
        </a:xfrm>
      </p:grpSpPr>
      <p:sp>
        <p:nvSpPr>
          <p:cNvPr id="556" name="Google Shape;556;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557" name="Shape 557"/>
        <p:cNvGrpSpPr/>
        <p:nvPr/>
      </p:nvGrpSpPr>
      <p:grpSpPr>
        <a:xfrm>
          <a:off x="0" y="0"/>
          <a:ext cx="0" cy="0"/>
          <a:chOff x="0" y="0"/>
          <a:chExt cx="0" cy="0"/>
        </a:xfrm>
      </p:grpSpPr>
      <p:sp>
        <p:nvSpPr>
          <p:cNvPr id="558" name="Google Shape;55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59" name="Google Shape;559;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560" name="Shape 560"/>
        <p:cNvGrpSpPr/>
        <p:nvPr/>
      </p:nvGrpSpPr>
      <p:grpSpPr>
        <a:xfrm>
          <a:off x="0" y="0"/>
          <a:ext cx="0" cy="0"/>
          <a:chOff x="0" y="0"/>
          <a:chExt cx="0" cy="0"/>
        </a:xfrm>
      </p:grpSpPr>
      <p:sp>
        <p:nvSpPr>
          <p:cNvPr id="561" name="Google Shape;56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2" name="Google Shape;562;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3" name="Google Shape;563;p39"/>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4" name="Shape 564"/>
        <p:cNvGrpSpPr/>
        <p:nvPr/>
      </p:nvGrpSpPr>
      <p:grpSpPr>
        <a:xfrm>
          <a:off x="0" y="0"/>
          <a:ext cx="0" cy="0"/>
          <a:chOff x="0" y="0"/>
          <a:chExt cx="0" cy="0"/>
        </a:xfrm>
      </p:grpSpPr>
      <p:sp>
        <p:nvSpPr>
          <p:cNvPr id="565" name="Google Shape;56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566" name="Shape 566"/>
        <p:cNvGrpSpPr/>
        <p:nvPr/>
      </p:nvGrpSpPr>
      <p:grpSpPr>
        <a:xfrm>
          <a:off x="0" y="0"/>
          <a:ext cx="0" cy="0"/>
          <a:chOff x="0" y="0"/>
          <a:chExt cx="0" cy="0"/>
        </a:xfrm>
      </p:grpSpPr>
      <p:sp>
        <p:nvSpPr>
          <p:cNvPr id="567" name="Google Shape;567;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8" name="Google Shape;568;p4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569" name="Shape 569"/>
        <p:cNvGrpSpPr/>
        <p:nvPr/>
      </p:nvGrpSpPr>
      <p:grpSpPr>
        <a:xfrm>
          <a:off x="0" y="0"/>
          <a:ext cx="0" cy="0"/>
          <a:chOff x="0" y="0"/>
          <a:chExt cx="0" cy="0"/>
        </a:xfrm>
      </p:grpSpPr>
      <p:sp>
        <p:nvSpPr>
          <p:cNvPr id="570" name="Google Shape;570;p4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571" name="Shape 571"/>
        <p:cNvGrpSpPr/>
        <p:nvPr/>
      </p:nvGrpSpPr>
      <p:grpSpPr>
        <a:xfrm>
          <a:off x="0" y="0"/>
          <a:ext cx="0" cy="0"/>
          <a:chOff x="0" y="0"/>
          <a:chExt cx="0" cy="0"/>
        </a:xfrm>
      </p:grpSpPr>
      <p:sp>
        <p:nvSpPr>
          <p:cNvPr id="572" name="Google Shape;572;p4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73" name="Google Shape;573;p4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74" name="Google Shape;574;p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75" name="Shape 575"/>
        <p:cNvGrpSpPr/>
        <p:nvPr/>
      </p:nvGrpSpPr>
      <p:grpSpPr>
        <a:xfrm>
          <a:off x="0" y="0"/>
          <a:ext cx="0" cy="0"/>
          <a:chOff x="0" y="0"/>
          <a:chExt cx="0" cy="0"/>
        </a:xfrm>
      </p:grpSpPr>
      <p:sp>
        <p:nvSpPr>
          <p:cNvPr id="576" name="Google Shape;576;p4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577" name="Shape 577"/>
        <p:cNvGrpSpPr/>
        <p:nvPr/>
      </p:nvGrpSpPr>
      <p:grpSpPr>
        <a:xfrm>
          <a:off x="0" y="0"/>
          <a:ext cx="0" cy="0"/>
          <a:chOff x="0" y="0"/>
          <a:chExt cx="0" cy="0"/>
        </a:xfrm>
      </p:grpSpPr>
      <p:sp>
        <p:nvSpPr>
          <p:cNvPr id="578" name="Google Shape;578;p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9" name="Google Shape;579;p4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0" name="Shape 580"/>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81" name="Shape 581"/>
        <p:cNvGrpSpPr/>
        <p:nvPr/>
      </p:nvGrpSpPr>
      <p:grpSpPr>
        <a:xfrm>
          <a:off x="0" y="0"/>
          <a:ext cx="0" cy="0"/>
          <a:chOff x="0" y="0"/>
          <a:chExt cx="0" cy="0"/>
        </a:xfrm>
      </p:grpSpPr>
      <p:sp>
        <p:nvSpPr>
          <p:cNvPr id="582" name="Google Shape;582;p4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3" name="Google Shape;583;p4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4" name="Google Shape;584;p4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5" name="Google Shape;585;p4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6" name="Google Shape;586;p4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7" name="Google Shape;587;p4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8" name="Google Shape;588;p4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589" name="Shape 589"/>
        <p:cNvGrpSpPr/>
        <p:nvPr/>
      </p:nvGrpSpPr>
      <p:grpSpPr>
        <a:xfrm>
          <a:off x="0" y="0"/>
          <a:ext cx="0" cy="0"/>
          <a:chOff x="0" y="0"/>
          <a:chExt cx="0" cy="0"/>
        </a:xfrm>
      </p:grpSpPr>
      <p:sp>
        <p:nvSpPr>
          <p:cNvPr id="590" name="Google Shape;59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1" name="Google Shape;591;p48"/>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592" name="Google Shape;592;p4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593" name="Shape 593"/>
        <p:cNvGrpSpPr/>
        <p:nvPr/>
      </p:nvGrpSpPr>
      <p:grpSpPr>
        <a:xfrm>
          <a:off x="0" y="0"/>
          <a:ext cx="0" cy="0"/>
          <a:chOff x="0" y="0"/>
          <a:chExt cx="0" cy="0"/>
        </a:xfrm>
      </p:grpSpPr>
      <p:sp>
        <p:nvSpPr>
          <p:cNvPr id="594" name="Google Shape;594;p4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5" name="Google Shape;595;p49"/>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596" name="Google Shape;596;p4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97" name="Google Shape;597;p4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98" name="Google Shape;598;p4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599" name="Shape 599"/>
        <p:cNvGrpSpPr/>
        <p:nvPr/>
      </p:nvGrpSpPr>
      <p:grpSpPr>
        <a:xfrm>
          <a:off x="0" y="0"/>
          <a:ext cx="0" cy="0"/>
          <a:chOff x="0" y="0"/>
          <a:chExt cx="0" cy="0"/>
        </a:xfrm>
      </p:grpSpPr>
      <p:sp>
        <p:nvSpPr>
          <p:cNvPr id="600" name="Google Shape;600;p50"/>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601" name="Google Shape;601;p5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2" name="Google Shape;602;p5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3" name="Google Shape;603;p5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04" name="Google Shape;604;p5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05" name="Google Shape;605;p5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06" name="Google Shape;606;p50"/>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607" name="Shape 607"/>
        <p:cNvGrpSpPr/>
        <p:nvPr/>
      </p:nvGrpSpPr>
      <p:grpSpPr>
        <a:xfrm>
          <a:off x="0" y="0"/>
          <a:ext cx="0" cy="0"/>
          <a:chOff x="0" y="0"/>
          <a:chExt cx="0" cy="0"/>
        </a:xfrm>
      </p:grpSpPr>
      <p:sp>
        <p:nvSpPr>
          <p:cNvPr id="608" name="Google Shape;608;p51"/>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609" name="Google Shape;609;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10" name="Google Shape;610;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11" name="Google Shape;611;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12" name="Google Shape;612;p5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3" name="Google Shape;613;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4" name="Google Shape;614;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5" name="Google Shape;615;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6" name="Google Shape;616;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617" name="Shape 617"/>
        <p:cNvGrpSpPr/>
        <p:nvPr/>
      </p:nvGrpSpPr>
      <p:grpSpPr>
        <a:xfrm>
          <a:off x="0" y="0"/>
          <a:ext cx="0" cy="0"/>
          <a:chOff x="0" y="0"/>
          <a:chExt cx="0" cy="0"/>
        </a:xfrm>
      </p:grpSpPr>
      <p:sp>
        <p:nvSpPr>
          <p:cNvPr id="618" name="Google Shape;61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9" name="Google Shape;619;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620" name="Shape 620"/>
        <p:cNvGrpSpPr/>
        <p:nvPr/>
      </p:nvGrpSpPr>
      <p:grpSpPr>
        <a:xfrm>
          <a:off x="0" y="0"/>
          <a:ext cx="0" cy="0"/>
          <a:chOff x="0" y="0"/>
          <a:chExt cx="0" cy="0"/>
        </a:xfrm>
      </p:grpSpPr>
      <p:sp>
        <p:nvSpPr>
          <p:cNvPr id="621" name="Google Shape;621;p53"/>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622" name="Google Shape;622;p53"/>
          <p:cNvSpPr/>
          <p:nvPr>
            <p:ph idx="2" type="pic"/>
          </p:nvPr>
        </p:nvSpPr>
        <p:spPr>
          <a:xfrm>
            <a:off x="4804825" y="1133300"/>
            <a:ext cx="4027500" cy="2392800"/>
          </a:xfrm>
          <a:prstGeom prst="rect">
            <a:avLst/>
          </a:prstGeom>
          <a:noFill/>
          <a:ln>
            <a:noFill/>
          </a:ln>
        </p:spPr>
      </p:sp>
      <p:sp>
        <p:nvSpPr>
          <p:cNvPr id="623" name="Google Shape;623;p53"/>
          <p:cNvSpPr/>
          <p:nvPr>
            <p:ph idx="3" type="pic"/>
          </p:nvPr>
        </p:nvSpPr>
        <p:spPr>
          <a:xfrm>
            <a:off x="311725" y="1133300"/>
            <a:ext cx="4027500" cy="2392800"/>
          </a:xfrm>
          <a:prstGeom prst="rect">
            <a:avLst/>
          </a:prstGeom>
          <a:noFill/>
          <a:ln>
            <a:noFill/>
          </a:ln>
        </p:spPr>
      </p:sp>
      <p:sp>
        <p:nvSpPr>
          <p:cNvPr id="624" name="Google Shape;624;p5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25" name="Google Shape;62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26" name="Google Shape;626;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27" name="Google Shape;627;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628" name="Shape 628"/>
        <p:cNvGrpSpPr/>
        <p:nvPr/>
      </p:nvGrpSpPr>
      <p:grpSpPr>
        <a:xfrm>
          <a:off x="0" y="0"/>
          <a:ext cx="0" cy="0"/>
          <a:chOff x="0" y="0"/>
          <a:chExt cx="0" cy="0"/>
        </a:xfrm>
      </p:grpSpPr>
      <p:sp>
        <p:nvSpPr>
          <p:cNvPr id="629" name="Google Shape;629;p54"/>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630" name="Google Shape;630;p54"/>
          <p:cNvSpPr/>
          <p:nvPr>
            <p:ph idx="2" type="pic"/>
          </p:nvPr>
        </p:nvSpPr>
        <p:spPr>
          <a:xfrm>
            <a:off x="6205225" y="1128325"/>
            <a:ext cx="2627100" cy="2273100"/>
          </a:xfrm>
          <a:prstGeom prst="rect">
            <a:avLst/>
          </a:prstGeom>
          <a:noFill/>
          <a:ln>
            <a:noFill/>
          </a:ln>
        </p:spPr>
      </p:sp>
      <p:sp>
        <p:nvSpPr>
          <p:cNvPr id="631" name="Google Shape;631;p54"/>
          <p:cNvSpPr/>
          <p:nvPr>
            <p:ph idx="3" type="pic"/>
          </p:nvPr>
        </p:nvSpPr>
        <p:spPr>
          <a:xfrm>
            <a:off x="311725" y="1128325"/>
            <a:ext cx="2627100" cy="2273100"/>
          </a:xfrm>
          <a:prstGeom prst="rect">
            <a:avLst/>
          </a:prstGeom>
          <a:noFill/>
          <a:ln>
            <a:noFill/>
          </a:ln>
        </p:spPr>
      </p:sp>
      <p:sp>
        <p:nvSpPr>
          <p:cNvPr id="632" name="Google Shape;632;p5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33" name="Google Shape;633;p54"/>
          <p:cNvSpPr/>
          <p:nvPr>
            <p:ph idx="5" type="pic"/>
          </p:nvPr>
        </p:nvSpPr>
        <p:spPr>
          <a:xfrm>
            <a:off x="3255250" y="1128325"/>
            <a:ext cx="2627100" cy="2273100"/>
          </a:xfrm>
          <a:prstGeom prst="rect">
            <a:avLst/>
          </a:prstGeom>
          <a:noFill/>
          <a:ln>
            <a:noFill/>
          </a:ln>
        </p:spPr>
      </p:sp>
      <p:sp>
        <p:nvSpPr>
          <p:cNvPr id="634" name="Google Shape;634;p5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35" name="Google Shape;63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6" name="Google Shape;636;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7" name="Google Shape;637;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8" name="Google Shape;638;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639" name="Shape 639"/>
        <p:cNvGrpSpPr/>
        <p:nvPr/>
      </p:nvGrpSpPr>
      <p:grpSpPr>
        <a:xfrm>
          <a:off x="0" y="0"/>
          <a:ext cx="0" cy="0"/>
          <a:chOff x="0" y="0"/>
          <a:chExt cx="0" cy="0"/>
        </a:xfrm>
      </p:grpSpPr>
      <p:sp>
        <p:nvSpPr>
          <p:cNvPr id="640" name="Google Shape;640;p5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641" name="Shape 641"/>
        <p:cNvGrpSpPr/>
        <p:nvPr/>
      </p:nvGrpSpPr>
      <p:grpSpPr>
        <a:xfrm>
          <a:off x="0" y="0"/>
          <a:ext cx="0" cy="0"/>
          <a:chOff x="0" y="0"/>
          <a:chExt cx="0" cy="0"/>
        </a:xfrm>
      </p:grpSpPr>
      <p:sp>
        <p:nvSpPr>
          <p:cNvPr id="642" name="Google Shape;642;p56"/>
          <p:cNvSpPr/>
          <p:nvPr>
            <p:ph idx="2" type="pic"/>
          </p:nvPr>
        </p:nvSpPr>
        <p:spPr>
          <a:xfrm>
            <a:off x="3389600" y="118913"/>
            <a:ext cx="1643700" cy="1535100"/>
          </a:xfrm>
          <a:prstGeom prst="rect">
            <a:avLst/>
          </a:prstGeom>
          <a:noFill/>
          <a:ln>
            <a:noFill/>
          </a:ln>
        </p:spPr>
      </p:sp>
      <p:sp>
        <p:nvSpPr>
          <p:cNvPr id="643" name="Google Shape;643;p56"/>
          <p:cNvSpPr/>
          <p:nvPr>
            <p:ph idx="3" type="pic"/>
          </p:nvPr>
        </p:nvSpPr>
        <p:spPr>
          <a:xfrm>
            <a:off x="5195935" y="118913"/>
            <a:ext cx="1643700" cy="1535100"/>
          </a:xfrm>
          <a:prstGeom prst="rect">
            <a:avLst/>
          </a:prstGeom>
          <a:noFill/>
          <a:ln>
            <a:noFill/>
          </a:ln>
        </p:spPr>
      </p:sp>
      <p:sp>
        <p:nvSpPr>
          <p:cNvPr id="644" name="Google Shape;644;p56"/>
          <p:cNvSpPr/>
          <p:nvPr>
            <p:ph idx="4" type="pic"/>
          </p:nvPr>
        </p:nvSpPr>
        <p:spPr>
          <a:xfrm>
            <a:off x="7002270" y="118913"/>
            <a:ext cx="1643700" cy="1535100"/>
          </a:xfrm>
          <a:prstGeom prst="rect">
            <a:avLst/>
          </a:prstGeom>
          <a:noFill/>
          <a:ln>
            <a:noFill/>
          </a:ln>
        </p:spPr>
      </p:sp>
      <p:sp>
        <p:nvSpPr>
          <p:cNvPr id="645" name="Google Shape;645;p56"/>
          <p:cNvSpPr/>
          <p:nvPr>
            <p:ph idx="5" type="pic"/>
          </p:nvPr>
        </p:nvSpPr>
        <p:spPr>
          <a:xfrm>
            <a:off x="3389588" y="1804212"/>
            <a:ext cx="1643700" cy="1535100"/>
          </a:xfrm>
          <a:prstGeom prst="rect">
            <a:avLst/>
          </a:prstGeom>
          <a:noFill/>
          <a:ln>
            <a:noFill/>
          </a:ln>
        </p:spPr>
      </p:sp>
      <p:sp>
        <p:nvSpPr>
          <p:cNvPr id="646" name="Google Shape;646;p56"/>
          <p:cNvSpPr/>
          <p:nvPr>
            <p:ph idx="6" type="pic"/>
          </p:nvPr>
        </p:nvSpPr>
        <p:spPr>
          <a:xfrm>
            <a:off x="5195922" y="1804212"/>
            <a:ext cx="1643700" cy="1535100"/>
          </a:xfrm>
          <a:prstGeom prst="rect">
            <a:avLst/>
          </a:prstGeom>
          <a:noFill/>
          <a:ln>
            <a:noFill/>
          </a:ln>
        </p:spPr>
      </p:sp>
      <p:sp>
        <p:nvSpPr>
          <p:cNvPr id="647" name="Google Shape;647;p56"/>
          <p:cNvSpPr/>
          <p:nvPr>
            <p:ph idx="7" type="pic"/>
          </p:nvPr>
        </p:nvSpPr>
        <p:spPr>
          <a:xfrm>
            <a:off x="7002257" y="1804212"/>
            <a:ext cx="1643700" cy="1535100"/>
          </a:xfrm>
          <a:prstGeom prst="rect">
            <a:avLst/>
          </a:prstGeom>
          <a:noFill/>
          <a:ln>
            <a:noFill/>
          </a:ln>
        </p:spPr>
      </p:sp>
      <p:sp>
        <p:nvSpPr>
          <p:cNvPr id="648" name="Google Shape;648;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49" name="Google Shape;649;p56"/>
          <p:cNvSpPr/>
          <p:nvPr>
            <p:ph idx="8" type="pic"/>
          </p:nvPr>
        </p:nvSpPr>
        <p:spPr>
          <a:xfrm>
            <a:off x="3389588" y="3489487"/>
            <a:ext cx="1643700" cy="1535100"/>
          </a:xfrm>
          <a:prstGeom prst="rect">
            <a:avLst/>
          </a:prstGeom>
          <a:noFill/>
          <a:ln>
            <a:noFill/>
          </a:ln>
        </p:spPr>
      </p:sp>
      <p:sp>
        <p:nvSpPr>
          <p:cNvPr id="650" name="Google Shape;650;p56"/>
          <p:cNvSpPr/>
          <p:nvPr>
            <p:ph idx="9" type="pic"/>
          </p:nvPr>
        </p:nvSpPr>
        <p:spPr>
          <a:xfrm>
            <a:off x="5195922" y="3489487"/>
            <a:ext cx="1643700" cy="1535100"/>
          </a:xfrm>
          <a:prstGeom prst="rect">
            <a:avLst/>
          </a:prstGeom>
          <a:noFill/>
          <a:ln>
            <a:noFill/>
          </a:ln>
        </p:spPr>
      </p:sp>
      <p:sp>
        <p:nvSpPr>
          <p:cNvPr id="651" name="Google Shape;651;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11" Type="http://schemas.openxmlformats.org/officeDocument/2006/relationships/slideLayout" Target="../slideLayouts/slideLayout26.xml"/><Relationship Id="rId33" Type="http://schemas.openxmlformats.org/officeDocument/2006/relationships/slideLayout" Target="../slideLayouts/slideLayout48.xml"/><Relationship Id="rId10" Type="http://schemas.openxmlformats.org/officeDocument/2006/relationships/slideLayout" Target="../slideLayouts/slideLayout25.xml"/><Relationship Id="rId32" Type="http://schemas.openxmlformats.org/officeDocument/2006/relationships/slideLayout" Target="../slideLayouts/slideLayout47.xml"/><Relationship Id="rId13" Type="http://schemas.openxmlformats.org/officeDocument/2006/relationships/slideLayout" Target="../slideLayouts/slideLayout28.xml"/><Relationship Id="rId35" Type="http://schemas.openxmlformats.org/officeDocument/2006/relationships/slideLayout" Target="../slideLayouts/slideLayout50.xml"/><Relationship Id="rId12" Type="http://schemas.openxmlformats.org/officeDocument/2006/relationships/slideLayout" Target="../slideLayouts/slideLayout27.xml"/><Relationship Id="rId34" Type="http://schemas.openxmlformats.org/officeDocument/2006/relationships/slideLayout" Target="../slideLayouts/slideLayout49.xml"/><Relationship Id="rId15" Type="http://schemas.openxmlformats.org/officeDocument/2006/relationships/slideLayout" Target="../slideLayouts/slideLayout30.xml"/><Relationship Id="rId37" Type="http://schemas.openxmlformats.org/officeDocument/2006/relationships/slideLayout" Target="../slideLayouts/slideLayout52.xml"/><Relationship Id="rId14" Type="http://schemas.openxmlformats.org/officeDocument/2006/relationships/slideLayout" Target="../slideLayouts/slideLayout29.xml"/><Relationship Id="rId36" Type="http://schemas.openxmlformats.org/officeDocument/2006/relationships/slideLayout" Target="../slideLayouts/slideLayout51.xml"/><Relationship Id="rId17" Type="http://schemas.openxmlformats.org/officeDocument/2006/relationships/slideLayout" Target="../slideLayouts/slideLayout32.xml"/><Relationship Id="rId39" Type="http://schemas.openxmlformats.org/officeDocument/2006/relationships/slideLayout" Target="../slideLayouts/slideLayout54.xml"/><Relationship Id="rId16" Type="http://schemas.openxmlformats.org/officeDocument/2006/relationships/slideLayout" Target="../slideLayouts/slideLayout31.xml"/><Relationship Id="rId38" Type="http://schemas.openxmlformats.org/officeDocument/2006/relationships/slideLayout" Target="../slideLayouts/slideLayout53.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24" name="Shape 224"/>
        <p:cNvGrpSpPr/>
        <p:nvPr/>
      </p:nvGrpSpPr>
      <p:grpSpPr>
        <a:xfrm>
          <a:off x="0" y="0"/>
          <a:ext cx="0" cy="0"/>
          <a:chOff x="0" y="0"/>
          <a:chExt cx="0" cy="0"/>
        </a:xfrm>
      </p:grpSpPr>
      <p:sp>
        <p:nvSpPr>
          <p:cNvPr id="225" name="Google Shape;225;p17"/>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1pPr>
            <a:lvl2pPr indent="-304800" lvl="1" marL="9144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2pPr>
            <a:lvl3pPr indent="-304800" lvl="2" marL="13716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3pPr>
            <a:lvl4pPr indent="-304800" lvl="3" marL="1828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4pPr>
            <a:lvl5pPr indent="-304800" lvl="4" marL="22860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5pPr>
            <a:lvl6pPr indent="-304800" lvl="5" marL="27432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6pPr>
            <a:lvl7pPr indent="-304800" lvl="6" marL="32004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7pPr>
            <a:lvl8pPr indent="-304800" lvl="7" marL="36576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8pPr>
            <a:lvl9pPr indent="-304800" lvl="8" marL="4114800">
              <a:lnSpc>
                <a:spcPct val="115000"/>
              </a:lnSpc>
              <a:spcBef>
                <a:spcPts val="800"/>
              </a:spcBef>
              <a:spcAft>
                <a:spcPts val="800"/>
              </a:spcAft>
              <a:buClr>
                <a:schemeClr val="lt1"/>
              </a:buClr>
              <a:buSzPts val="1200"/>
              <a:buFont typeface="Urbanist"/>
              <a:buChar char="■"/>
              <a:defRPr sz="1200">
                <a:solidFill>
                  <a:schemeClr val="lt1"/>
                </a:solidFill>
                <a:latin typeface="Urbanist"/>
                <a:ea typeface="Urbanist"/>
                <a:cs typeface="Urbanist"/>
                <a:sym typeface="Urbanist"/>
              </a:defRPr>
            </a:lvl9pPr>
          </a:lstStyle>
          <a:p/>
        </p:txBody>
      </p:sp>
      <p:sp>
        <p:nvSpPr>
          <p:cNvPr id="226" name="Google Shape;226;p17"/>
          <p:cNvSpPr txBox="1"/>
          <p:nvPr>
            <p:ph type="title"/>
          </p:nvPr>
        </p:nvSpPr>
        <p:spPr>
          <a:xfrm>
            <a:off x="228600" y="85200"/>
            <a:ext cx="5236500" cy="1099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Urbanist Medium"/>
              <a:buNone/>
              <a:defRPr sz="3000">
                <a:solidFill>
                  <a:schemeClr val="lt1"/>
                </a:solidFill>
                <a:latin typeface="Urbanist Medium"/>
                <a:ea typeface="Urbanist Medium"/>
                <a:cs typeface="Urbanist Medium"/>
                <a:sym typeface="Urbanist Medium"/>
              </a:defRPr>
            </a:lvl1pPr>
            <a:lvl2pPr lvl="1">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2pPr>
            <a:lvl3pPr lvl="2">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3pPr>
            <a:lvl4pPr lvl="3">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4pPr>
            <a:lvl5pPr lvl="4">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5pPr>
            <a:lvl6pPr lvl="5">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6pPr>
            <a:lvl7pPr lvl="6">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7pPr>
            <a:lvl8pPr lvl="7">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8pPr>
            <a:lvl9pPr lvl="8">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9pPr>
          </a:lstStyle>
          <a:p/>
        </p:txBody>
      </p:sp>
      <p:sp>
        <p:nvSpPr>
          <p:cNvPr id="227" name="Google Shape;227;p17"/>
          <p:cNvSpPr txBox="1"/>
          <p:nvPr>
            <p:ph idx="2" type="body"/>
          </p:nvPr>
        </p:nvSpPr>
        <p:spPr>
          <a:xfrm>
            <a:off x="4562525" y="1518250"/>
            <a:ext cx="3880800" cy="2765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1pPr>
            <a:lvl2pPr indent="-304800" lvl="1" marL="9144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2pPr>
            <a:lvl3pPr indent="-304800" lvl="2" marL="13716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3pPr>
            <a:lvl4pPr indent="-304800" lvl="3" marL="1828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4pPr>
            <a:lvl5pPr indent="-304800" lvl="4" marL="22860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5pPr>
            <a:lvl6pPr indent="-304800" lvl="5" marL="27432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6pPr>
            <a:lvl7pPr indent="-304800" lvl="6" marL="32004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7pPr>
            <a:lvl8pPr indent="-304800" lvl="7" marL="36576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8pPr>
            <a:lvl9pPr indent="-304800" lvl="8" marL="411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33">
          <p15:clr>
            <a:srgbClr val="E46962"/>
          </p15:clr>
        </p15:guide>
        <p15:guide id="10" pos="4292">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7"/>
          <p:cNvSpPr txBox="1"/>
          <p:nvPr>
            <p:ph type="title"/>
          </p:nvPr>
        </p:nvSpPr>
        <p:spPr>
          <a:xfrm>
            <a:off x="228600" y="228600"/>
            <a:ext cx="6658800" cy="1419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None/>
            </a:pPr>
            <a:r>
              <a:rPr lang="en-GB">
                <a:solidFill>
                  <a:schemeClr val="lt1"/>
                </a:solidFill>
              </a:rPr>
              <a:t>File Handling , Logging and Asynchronous Programming in C#</a:t>
            </a:r>
            <a:endParaRPr>
              <a:solidFill>
                <a:schemeClr val="lt1"/>
              </a:solidFill>
            </a:endParaRPr>
          </a:p>
        </p:txBody>
      </p:sp>
      <p:sp>
        <p:nvSpPr>
          <p:cNvPr id="657" name="Google Shape;657;p57"/>
          <p:cNvSpPr txBox="1"/>
          <p:nvPr>
            <p:ph idx="1" type="subTitle"/>
          </p:nvPr>
        </p:nvSpPr>
        <p:spPr>
          <a:xfrm>
            <a:off x="5122375" y="4197000"/>
            <a:ext cx="3886800" cy="8808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85000"/>
              </a:lnSpc>
              <a:spcBef>
                <a:spcPts val="0"/>
              </a:spcBef>
              <a:spcAft>
                <a:spcPts val="0"/>
              </a:spcAft>
              <a:buNone/>
            </a:pPr>
            <a:r>
              <a:rPr lang="en-GB" sz="1900">
                <a:solidFill>
                  <a:schemeClr val="lt1"/>
                </a:solidFill>
                <a:latin typeface="Urbanist Medium"/>
                <a:ea typeface="Urbanist Medium"/>
                <a:cs typeface="Urbanist Medium"/>
                <a:sym typeface="Urbanist Medium"/>
              </a:rPr>
              <a:t>Presented By : PRAYAS MAZUMDER</a:t>
            </a:r>
            <a:endParaRPr sz="1900">
              <a:solidFill>
                <a:schemeClr val="lt1"/>
              </a:solidFill>
              <a:latin typeface="Urbanist Medium"/>
              <a:ea typeface="Urbanist Medium"/>
              <a:cs typeface="Urbanist Medium"/>
              <a:sym typeface="Urbanist Medium"/>
            </a:endParaRPr>
          </a:p>
          <a:p>
            <a:pPr indent="0" lvl="0" marL="0" rtl="0" algn="l">
              <a:lnSpc>
                <a:spcPct val="85000"/>
              </a:lnSpc>
              <a:spcBef>
                <a:spcPts val="0"/>
              </a:spcBef>
              <a:spcAft>
                <a:spcPts val="0"/>
              </a:spcAft>
              <a:buNone/>
            </a:pPr>
            <a:r>
              <a:t/>
            </a:r>
            <a:endParaRPr sz="1900">
              <a:solidFill>
                <a:schemeClr val="lt1"/>
              </a:solidFill>
              <a:latin typeface="Urbanist Medium"/>
              <a:ea typeface="Urbanist Medium"/>
              <a:cs typeface="Urbanist Medium"/>
              <a:sym typeface="Urbanist Medium"/>
            </a:endParaRPr>
          </a:p>
          <a:p>
            <a:pPr indent="0" lvl="0" marL="0" rtl="0" algn="l">
              <a:lnSpc>
                <a:spcPct val="85000"/>
              </a:lnSpc>
              <a:spcBef>
                <a:spcPts val="0"/>
              </a:spcBef>
              <a:spcAft>
                <a:spcPts val="0"/>
              </a:spcAft>
              <a:buNone/>
            </a:pPr>
            <a:r>
              <a:rPr lang="en-GB">
                <a:solidFill>
                  <a:schemeClr val="lt1"/>
                </a:solidFill>
                <a:latin typeface="Urbanist Medium"/>
                <a:ea typeface="Urbanist Medium"/>
                <a:cs typeface="Urbanist Medium"/>
                <a:sym typeface="Urbanist Medium"/>
              </a:rPr>
              <a:t> On : 01.08.2025 (Friday)</a:t>
            </a:r>
            <a:endParaRPr>
              <a:solidFill>
                <a:schemeClr val="lt1"/>
              </a:solidFill>
              <a:latin typeface="Urbanist Medium"/>
              <a:ea typeface="Urbanist Medium"/>
              <a:cs typeface="Urbanist Medium"/>
              <a:sym typeface="Urbanist Medium"/>
            </a:endParaRPr>
          </a:p>
        </p:txBody>
      </p:sp>
      <p:sp>
        <p:nvSpPr>
          <p:cNvPr id="658" name="Google Shape;658;p57"/>
          <p:cNvSpPr txBox="1"/>
          <p:nvPr/>
        </p:nvSpPr>
        <p:spPr>
          <a:xfrm>
            <a:off x="401625" y="4683725"/>
            <a:ext cx="24897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Urbanist"/>
                <a:ea typeface="Urbanist"/>
                <a:cs typeface="Urbanist"/>
                <a:sym typeface="Urbanist"/>
              </a:rPr>
              <a:t>Company name : WTW</a:t>
            </a:r>
            <a:endParaRPr sz="1200">
              <a:solidFill>
                <a:schemeClr val="lt1"/>
              </a:solidFill>
              <a:latin typeface="Urbanist"/>
              <a:ea typeface="Urbanist"/>
              <a:cs typeface="Urbanist"/>
              <a:sym typeface="Urbanis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6"/>
          <p:cNvSpPr txBox="1"/>
          <p:nvPr>
            <p:ph type="title"/>
          </p:nvPr>
        </p:nvSpPr>
        <p:spPr>
          <a:xfrm>
            <a:off x="228600" y="228600"/>
            <a:ext cx="5457300" cy="64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accent3"/>
                </a:solidFill>
              </a:rPr>
              <a:t>StreamWriter </a:t>
            </a:r>
            <a:r>
              <a:rPr lang="en-GB">
                <a:solidFill>
                  <a:schemeClr val="accent3"/>
                </a:solidFill>
              </a:rPr>
              <a:t>Class</a:t>
            </a:r>
            <a:endParaRPr>
              <a:solidFill>
                <a:schemeClr val="accent3"/>
              </a:solidFill>
            </a:endParaRPr>
          </a:p>
        </p:txBody>
      </p:sp>
      <p:sp>
        <p:nvSpPr>
          <p:cNvPr id="746" name="Google Shape;746;p66"/>
          <p:cNvSpPr txBox="1"/>
          <p:nvPr/>
        </p:nvSpPr>
        <p:spPr>
          <a:xfrm>
            <a:off x="425100" y="1173800"/>
            <a:ext cx="3687300" cy="3510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Used to write text to a file, line by line or in blocks, with better control than File.WriteAllText. </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Use Write() for inline text, WriteLine() for new lines</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Must be disposed — use using block</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Good for writing large files or line-by-line data</a:t>
            </a:r>
            <a:endParaRPr sz="1700">
              <a:solidFill>
                <a:schemeClr val="lt1"/>
              </a:solidFill>
              <a:latin typeface="Urbanist"/>
              <a:ea typeface="Urbanist"/>
              <a:cs typeface="Urbanist"/>
              <a:sym typeface="Urbanist"/>
            </a:endParaRPr>
          </a:p>
        </p:txBody>
      </p:sp>
      <p:pic>
        <p:nvPicPr>
          <p:cNvPr id="747" name="Google Shape;747;p66"/>
          <p:cNvPicPr preferRelativeResize="0"/>
          <p:nvPr/>
        </p:nvPicPr>
        <p:blipFill>
          <a:blip r:embed="rId3">
            <a:alphaModFix/>
          </a:blip>
          <a:stretch>
            <a:fillRect/>
          </a:stretch>
        </p:blipFill>
        <p:spPr>
          <a:xfrm>
            <a:off x="4323825" y="1026300"/>
            <a:ext cx="4667775" cy="3687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7"/>
          <p:cNvSpPr txBox="1"/>
          <p:nvPr>
            <p:ph type="title"/>
          </p:nvPr>
        </p:nvSpPr>
        <p:spPr>
          <a:xfrm>
            <a:off x="228600" y="228600"/>
            <a:ext cx="5457300" cy="64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accent3"/>
                </a:solidFill>
              </a:rPr>
              <a:t>StreamReader Class</a:t>
            </a:r>
            <a:endParaRPr>
              <a:solidFill>
                <a:schemeClr val="accent3"/>
              </a:solidFill>
            </a:endParaRPr>
          </a:p>
        </p:txBody>
      </p:sp>
      <p:sp>
        <p:nvSpPr>
          <p:cNvPr id="753" name="Google Shape;753;p67"/>
          <p:cNvSpPr txBox="1"/>
          <p:nvPr/>
        </p:nvSpPr>
        <p:spPr>
          <a:xfrm>
            <a:off x="425100" y="1173800"/>
            <a:ext cx="4100100" cy="3510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Used to read text from a file, line by line or all at once, with fine control.</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Use ReadLine() to read line-by-line.</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Use ReadToEnd() to read full content</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Must be disposed — use using block</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Good for writing large files or line-by-line data</a:t>
            </a:r>
            <a:endParaRPr sz="1700">
              <a:solidFill>
                <a:schemeClr val="lt1"/>
              </a:solidFill>
              <a:latin typeface="Urbanist"/>
              <a:ea typeface="Urbanist"/>
              <a:cs typeface="Urbanist"/>
              <a:sym typeface="Urbanist"/>
            </a:endParaRPr>
          </a:p>
        </p:txBody>
      </p:sp>
      <p:pic>
        <p:nvPicPr>
          <p:cNvPr id="754" name="Google Shape;754;p67"/>
          <p:cNvPicPr preferRelativeResize="0"/>
          <p:nvPr/>
        </p:nvPicPr>
        <p:blipFill>
          <a:blip r:embed="rId3">
            <a:alphaModFix/>
          </a:blip>
          <a:stretch>
            <a:fillRect/>
          </a:stretch>
        </p:blipFill>
        <p:spPr>
          <a:xfrm>
            <a:off x="4758325" y="1026300"/>
            <a:ext cx="4233275" cy="365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8"/>
          <p:cNvSpPr txBox="1"/>
          <p:nvPr>
            <p:ph type="title"/>
          </p:nvPr>
        </p:nvSpPr>
        <p:spPr>
          <a:xfrm>
            <a:off x="401625" y="228600"/>
            <a:ext cx="8598300" cy="64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accent3"/>
                </a:solidFill>
              </a:rPr>
              <a:t>StreamWriter vs WriteAllText/WriteAllLines </a:t>
            </a:r>
            <a:endParaRPr>
              <a:solidFill>
                <a:schemeClr val="accent3"/>
              </a:solidFill>
            </a:endParaRPr>
          </a:p>
        </p:txBody>
      </p:sp>
      <p:pic>
        <p:nvPicPr>
          <p:cNvPr id="760" name="Google Shape;760;p68"/>
          <p:cNvPicPr preferRelativeResize="0"/>
          <p:nvPr/>
        </p:nvPicPr>
        <p:blipFill>
          <a:blip r:embed="rId3">
            <a:alphaModFix/>
          </a:blip>
          <a:stretch>
            <a:fillRect/>
          </a:stretch>
        </p:blipFill>
        <p:spPr>
          <a:xfrm>
            <a:off x="0" y="1026300"/>
            <a:ext cx="9091550" cy="4117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9"/>
          <p:cNvSpPr txBox="1"/>
          <p:nvPr>
            <p:ph type="title"/>
          </p:nvPr>
        </p:nvSpPr>
        <p:spPr>
          <a:xfrm>
            <a:off x="401625" y="228600"/>
            <a:ext cx="8598300" cy="91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accent3"/>
                </a:solidFill>
              </a:rPr>
              <a:t>Some best coding practices while working with files✅</a:t>
            </a:r>
            <a:endParaRPr>
              <a:solidFill>
                <a:schemeClr val="accent3"/>
              </a:solidFill>
            </a:endParaRPr>
          </a:p>
        </p:txBody>
      </p:sp>
      <p:sp>
        <p:nvSpPr>
          <p:cNvPr id="766" name="Google Shape;766;p69"/>
          <p:cNvSpPr txBox="1"/>
          <p:nvPr/>
        </p:nvSpPr>
        <p:spPr>
          <a:xfrm>
            <a:off x="401625" y="1507825"/>
            <a:ext cx="8173200" cy="355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rbanist"/>
              <a:buAutoNum type="arabicPeriod"/>
            </a:pPr>
            <a:r>
              <a:rPr lang="en-GB" sz="1800">
                <a:solidFill>
                  <a:schemeClr val="lt1"/>
                </a:solidFill>
                <a:latin typeface="Urbanist"/>
                <a:ea typeface="Urbanist"/>
                <a:cs typeface="Urbanist"/>
                <a:sym typeface="Urbanist"/>
              </a:rPr>
              <a:t>Always check if file or directory exists before accessing it</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AutoNum type="arabicPeriod"/>
            </a:pPr>
            <a:r>
              <a:rPr lang="en-GB" sz="1800">
                <a:solidFill>
                  <a:schemeClr val="lt1"/>
                </a:solidFill>
                <a:latin typeface="Urbanist"/>
                <a:ea typeface="Urbanist"/>
                <a:cs typeface="Urbanist"/>
                <a:sym typeface="Urbanist"/>
              </a:rPr>
              <a:t>Use using statements to ensure proper disposal of file streams</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AutoNum type="arabicPeriod"/>
            </a:pPr>
            <a:r>
              <a:rPr lang="en-GB" sz="1800">
                <a:solidFill>
                  <a:schemeClr val="lt1"/>
                </a:solidFill>
                <a:latin typeface="Urbanist"/>
                <a:ea typeface="Urbanist"/>
                <a:cs typeface="Urbanist"/>
                <a:sym typeface="Urbanist"/>
              </a:rPr>
              <a:t>Handle exceptions with try-catch to avoid crashes</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AutoNum type="arabicPeriod"/>
            </a:pPr>
            <a:r>
              <a:rPr lang="en-GB" sz="1800">
                <a:solidFill>
                  <a:schemeClr val="lt1"/>
                </a:solidFill>
                <a:latin typeface="Urbanist"/>
                <a:ea typeface="Urbanist"/>
                <a:cs typeface="Urbanist"/>
                <a:sym typeface="Urbanist"/>
              </a:rPr>
              <a:t>Prefer absolute paths in critical or production applications</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AutoNum type="arabicPeriod"/>
            </a:pPr>
            <a:r>
              <a:rPr lang="en-GB" sz="1800">
                <a:solidFill>
                  <a:schemeClr val="lt1"/>
                </a:solidFill>
                <a:latin typeface="Urbanist"/>
                <a:ea typeface="Urbanist"/>
                <a:cs typeface="Urbanist"/>
                <a:sym typeface="Urbanist"/>
              </a:rPr>
              <a:t>Use the Path class to safely build file and directory paths</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AutoNum type="arabicPeriod"/>
            </a:pPr>
            <a:r>
              <a:rPr lang="en-GB" sz="1800">
                <a:solidFill>
                  <a:schemeClr val="lt1"/>
                </a:solidFill>
                <a:latin typeface="Urbanist"/>
                <a:ea typeface="Urbanist"/>
                <a:cs typeface="Urbanist"/>
                <a:sym typeface="Urbanist"/>
              </a:rPr>
              <a:t>Validate user input when accepting filenames or paths</a:t>
            </a:r>
            <a:endParaRPr sz="1800">
              <a:solidFill>
                <a:schemeClr val="lt1"/>
              </a:solidFill>
              <a:latin typeface="Urbanist"/>
              <a:ea typeface="Urbanist"/>
              <a:cs typeface="Urbanist"/>
              <a:sym typeface="Urbanis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descr="A luminous galaxy in space. " id="771" name="Google Shape;771;p70"/>
          <p:cNvPicPr preferRelativeResize="0"/>
          <p:nvPr/>
        </p:nvPicPr>
        <p:blipFill rotWithShape="1">
          <a:blip r:embed="rId3">
            <a:alphaModFix amt="50000"/>
          </a:blip>
          <a:srcRect b="1960" l="0" r="0" t="6839"/>
          <a:stretch/>
        </p:blipFill>
        <p:spPr>
          <a:xfrm>
            <a:off x="-7950" y="0"/>
            <a:ext cx="9144003" cy="5139037"/>
          </a:xfrm>
          <a:prstGeom prst="rect">
            <a:avLst/>
          </a:prstGeom>
          <a:noFill/>
          <a:ln>
            <a:noFill/>
          </a:ln>
        </p:spPr>
      </p:pic>
      <p:sp>
        <p:nvSpPr>
          <p:cNvPr id="772" name="Google Shape;772;p70"/>
          <p:cNvSpPr txBox="1"/>
          <p:nvPr>
            <p:ph type="title"/>
          </p:nvPr>
        </p:nvSpPr>
        <p:spPr>
          <a:xfrm>
            <a:off x="2329800" y="3083750"/>
            <a:ext cx="4390200" cy="7869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GB">
                <a:solidFill>
                  <a:schemeClr val="dk2"/>
                </a:solidFill>
              </a:rPr>
              <a:t>Logging </a:t>
            </a:r>
            <a:r>
              <a:rPr lang="en-GB">
                <a:solidFill>
                  <a:schemeClr val="dk2"/>
                </a:solidFill>
              </a:rPr>
              <a:t>System in C#</a:t>
            </a:r>
            <a:endParaRPr>
              <a:solidFill>
                <a:schemeClr val="accent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1"/>
          <p:cNvSpPr txBox="1"/>
          <p:nvPr>
            <p:ph type="title"/>
          </p:nvPr>
        </p:nvSpPr>
        <p:spPr>
          <a:xfrm>
            <a:off x="401625" y="228600"/>
            <a:ext cx="8598300" cy="762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What is Logging System ?</a:t>
            </a:r>
            <a:endParaRPr/>
          </a:p>
        </p:txBody>
      </p:sp>
      <p:sp>
        <p:nvSpPr>
          <p:cNvPr id="778" name="Google Shape;778;p71"/>
          <p:cNvSpPr txBox="1"/>
          <p:nvPr/>
        </p:nvSpPr>
        <p:spPr>
          <a:xfrm>
            <a:off x="401625" y="1507825"/>
            <a:ext cx="8173200" cy="355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rbanist"/>
              <a:buChar char="●"/>
            </a:pPr>
            <a:r>
              <a:rPr lang="en-GB" sz="1800">
                <a:solidFill>
                  <a:schemeClr val="lt1"/>
                </a:solidFill>
                <a:latin typeface="Urbanist"/>
                <a:ea typeface="Urbanist"/>
                <a:cs typeface="Urbanist"/>
                <a:sym typeface="Urbanist"/>
              </a:rPr>
              <a:t>A logging system in C# is a way to record information about the execution of a program : such as errors, warnings, informational messages, or debugging details—so that developers can track what happened during runtime. </a:t>
            </a:r>
            <a:endParaRPr sz="18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Char char="●"/>
            </a:pPr>
            <a:r>
              <a:rPr lang="en-GB" sz="1800">
                <a:solidFill>
                  <a:schemeClr val="lt1"/>
                </a:solidFill>
                <a:latin typeface="Urbanist"/>
                <a:ea typeface="Urbanist"/>
                <a:cs typeface="Urbanist"/>
                <a:sym typeface="Urbanist"/>
              </a:rPr>
              <a:t>This helps with ⇒  1. diagnosing problems, </a:t>
            </a:r>
            <a:endParaRPr sz="1800">
              <a:solidFill>
                <a:schemeClr val="lt1"/>
              </a:solidFill>
              <a:latin typeface="Urbanist"/>
              <a:ea typeface="Urbanist"/>
              <a:cs typeface="Urbanist"/>
              <a:sym typeface="Urbanist"/>
            </a:endParaRPr>
          </a:p>
          <a:p>
            <a:pPr indent="0" lvl="0" marL="914400" rtl="0" algn="l">
              <a:spcBef>
                <a:spcPts val="0"/>
              </a:spcBef>
              <a:spcAft>
                <a:spcPts val="0"/>
              </a:spcAft>
              <a:buNone/>
            </a:pPr>
            <a:r>
              <a:rPr lang="en-GB" sz="1800">
                <a:solidFill>
                  <a:schemeClr val="lt1"/>
                </a:solidFill>
                <a:latin typeface="Urbanist"/>
                <a:ea typeface="Urbanist"/>
                <a:cs typeface="Urbanist"/>
                <a:sym typeface="Urbanist"/>
              </a:rPr>
              <a:t>                         2. monitoring application behavior</a:t>
            </a:r>
            <a:endParaRPr sz="1800">
              <a:solidFill>
                <a:schemeClr val="lt1"/>
              </a:solidFill>
              <a:latin typeface="Urbanist"/>
              <a:ea typeface="Urbanist"/>
              <a:cs typeface="Urbanist"/>
              <a:sym typeface="Urbanist"/>
            </a:endParaRPr>
          </a:p>
          <a:p>
            <a:pPr indent="0" lvl="0" marL="914400" rtl="0" algn="l">
              <a:spcBef>
                <a:spcPts val="0"/>
              </a:spcBef>
              <a:spcAft>
                <a:spcPts val="0"/>
              </a:spcAft>
              <a:buNone/>
            </a:pPr>
            <a:r>
              <a:rPr lang="en-GB" sz="1800">
                <a:solidFill>
                  <a:schemeClr val="lt1"/>
                </a:solidFill>
                <a:latin typeface="Urbanist"/>
                <a:ea typeface="Urbanist"/>
                <a:cs typeface="Urbanist"/>
                <a:sym typeface="Urbanist"/>
              </a:rPr>
              <a:t>                         3. auditing.</a:t>
            </a:r>
            <a:endParaRPr sz="1800">
              <a:solidFill>
                <a:schemeClr val="lt1"/>
              </a:solidFill>
              <a:latin typeface="Urbanist"/>
              <a:ea typeface="Urbanist"/>
              <a:cs typeface="Urbanist"/>
              <a:sym typeface="Urbanis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2"/>
          <p:cNvSpPr txBox="1"/>
          <p:nvPr>
            <p:ph type="title"/>
          </p:nvPr>
        </p:nvSpPr>
        <p:spPr>
          <a:xfrm>
            <a:off x="228600" y="228600"/>
            <a:ext cx="8771400" cy="105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Why Logging is needed? (if we can always print errors in console🧐)</a:t>
            </a:r>
            <a:endParaRPr/>
          </a:p>
        </p:txBody>
      </p:sp>
      <p:sp>
        <p:nvSpPr>
          <p:cNvPr id="784" name="Google Shape;784;p72"/>
          <p:cNvSpPr txBox="1"/>
          <p:nvPr/>
        </p:nvSpPr>
        <p:spPr>
          <a:xfrm>
            <a:off x="401625" y="1343425"/>
            <a:ext cx="8173200" cy="3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Urbanist"/>
                <a:ea typeface="Urbanist"/>
                <a:cs typeface="Urbanist"/>
                <a:sym typeface="Urbanist"/>
              </a:rPr>
              <a:t>It might seem like Console.WriteLine() is enough to show messages, but logging systems offer a lot more than just printing text to the console.</a:t>
            </a:r>
            <a:endParaRPr sz="1800">
              <a:solidFill>
                <a:schemeClr val="lt1"/>
              </a:solidFill>
              <a:latin typeface="Urbanist"/>
              <a:ea typeface="Urbanist"/>
              <a:cs typeface="Urbanist"/>
              <a:sym typeface="Urbanist"/>
            </a:endParaRPr>
          </a:p>
          <a:p>
            <a:pPr indent="0" lvl="0" marL="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AutoNum type="arabicPeriod"/>
            </a:pPr>
            <a:r>
              <a:rPr lang="en-GB" sz="1800">
                <a:solidFill>
                  <a:schemeClr val="lt1"/>
                </a:solidFill>
                <a:latin typeface="Urbanist"/>
                <a:ea typeface="Urbanist"/>
                <a:cs typeface="Urbanist"/>
                <a:sym typeface="Urbanist"/>
              </a:rPr>
              <a:t>It supports different log levels(severity) like </a:t>
            </a:r>
            <a:r>
              <a:rPr b="1" lang="en-GB" sz="1800">
                <a:solidFill>
                  <a:srgbClr val="FFFF00"/>
                </a:solidFill>
                <a:latin typeface="Urbanist"/>
                <a:ea typeface="Urbanist"/>
                <a:cs typeface="Urbanist"/>
                <a:sym typeface="Urbanist"/>
              </a:rPr>
              <a:t>debug , info , warning , critical </a:t>
            </a:r>
            <a:r>
              <a:rPr lang="en-GB" sz="1800">
                <a:solidFill>
                  <a:schemeClr val="lt1"/>
                </a:solidFill>
                <a:latin typeface="Urbanist"/>
                <a:ea typeface="Urbanist"/>
                <a:cs typeface="Urbanist"/>
                <a:sym typeface="Urbanist"/>
              </a:rPr>
              <a:t>etc and we can filter out logs based on these levels</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AutoNum type="arabicPeriod"/>
            </a:pPr>
            <a:r>
              <a:rPr lang="en-GB" sz="1800">
                <a:solidFill>
                  <a:schemeClr val="lt1"/>
                </a:solidFill>
                <a:latin typeface="Urbanist"/>
                <a:ea typeface="Urbanist"/>
                <a:cs typeface="Urbanist"/>
                <a:sym typeface="Urbanist"/>
              </a:rPr>
              <a:t>While Console.WriteLine() writes to Console only , logs can be written in  </a:t>
            </a:r>
            <a:r>
              <a:rPr b="1" lang="en-GB" sz="1800">
                <a:solidFill>
                  <a:srgbClr val="FFFF00"/>
                </a:solidFill>
                <a:latin typeface="Urbanist"/>
                <a:ea typeface="Urbanist"/>
                <a:cs typeface="Urbanist"/>
                <a:sym typeface="Urbanist"/>
              </a:rPr>
              <a:t>Files , Remote Servers , Databases , Event Logs etc</a:t>
            </a:r>
            <a:r>
              <a:rPr b="1" lang="en-GB" sz="1800">
                <a:solidFill>
                  <a:schemeClr val="lt1"/>
                </a:solidFill>
                <a:latin typeface="Urbanist"/>
                <a:ea typeface="Urbanist"/>
                <a:cs typeface="Urbanist"/>
                <a:sym typeface="Urbanist"/>
              </a:rPr>
              <a:t>.</a:t>
            </a:r>
            <a:endParaRPr b="1"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b="1"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AutoNum type="arabicPeriod"/>
            </a:pPr>
            <a:r>
              <a:rPr lang="en-GB" sz="1800">
                <a:solidFill>
                  <a:srgbClr val="FFFF00"/>
                </a:solidFill>
                <a:latin typeface="Urbanist"/>
                <a:ea typeface="Urbanist"/>
                <a:cs typeface="Urbanist"/>
                <a:sym typeface="Urbanist"/>
              </a:rPr>
              <a:t>Structured Logging :</a:t>
            </a:r>
            <a:r>
              <a:rPr lang="en-GB" sz="1800">
                <a:solidFill>
                  <a:schemeClr val="lt1"/>
                </a:solidFill>
                <a:latin typeface="Urbanist"/>
                <a:ea typeface="Urbanist"/>
                <a:cs typeface="Urbanist"/>
                <a:sym typeface="Urbanist"/>
              </a:rPr>
              <a:t> Advanced logging lets you add metadata and structured data to your logs, which helps in searching, filtering, and analyzing logs later.</a:t>
            </a:r>
            <a:endParaRPr sz="1800">
              <a:solidFill>
                <a:schemeClr val="lt1"/>
              </a:solidFill>
              <a:latin typeface="Urbanist"/>
              <a:ea typeface="Urbanist"/>
              <a:cs typeface="Urbanist"/>
              <a:sym typeface="Urbanis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3"/>
          <p:cNvSpPr txBox="1"/>
          <p:nvPr>
            <p:ph type="title"/>
          </p:nvPr>
        </p:nvSpPr>
        <p:spPr>
          <a:xfrm>
            <a:off x="228600" y="228600"/>
            <a:ext cx="8771400" cy="762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Structured Logging : </a:t>
            </a:r>
            <a:endParaRPr/>
          </a:p>
        </p:txBody>
      </p:sp>
      <p:sp>
        <p:nvSpPr>
          <p:cNvPr id="790" name="Google Shape;790;p73"/>
          <p:cNvSpPr txBox="1"/>
          <p:nvPr/>
        </p:nvSpPr>
        <p:spPr>
          <a:xfrm>
            <a:off x="401625" y="1343425"/>
            <a:ext cx="8173200" cy="3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Urbanist"/>
                <a:ea typeface="Urbanist"/>
                <a:cs typeface="Urbanist"/>
                <a:sym typeface="Urbanist"/>
              </a:rPr>
              <a:t>Structured logging is a method of logging where log entries are written as </a:t>
            </a:r>
            <a:r>
              <a:rPr b="1" lang="en-GB" sz="1800">
                <a:solidFill>
                  <a:srgbClr val="FFFF00"/>
                </a:solidFill>
                <a:latin typeface="Urbanist"/>
                <a:ea typeface="Urbanist"/>
                <a:cs typeface="Urbanist"/>
                <a:sym typeface="Urbanist"/>
              </a:rPr>
              <a:t>data with structure</a:t>
            </a:r>
            <a:r>
              <a:rPr lang="en-GB" sz="1800">
                <a:solidFill>
                  <a:schemeClr val="lt1"/>
                </a:solidFill>
                <a:latin typeface="Urbanist"/>
                <a:ea typeface="Urbanist"/>
                <a:cs typeface="Urbanist"/>
                <a:sym typeface="Urbanist"/>
              </a:rPr>
              <a:t>, rather than just plain text messages. This makes it easier for machines and log systems (like ELK Stack, Seq, Datadog netc.) to parse, filter, and analyze log data. It captures context in </a:t>
            </a:r>
            <a:r>
              <a:rPr lang="en-GB" sz="1800">
                <a:solidFill>
                  <a:srgbClr val="FFFF00"/>
                </a:solidFill>
                <a:latin typeface="Urbanist"/>
                <a:ea typeface="Urbanist"/>
                <a:cs typeface="Urbanist"/>
                <a:sym typeface="Urbanist"/>
              </a:rPr>
              <a:t>queryable format like JSON</a:t>
            </a:r>
            <a:r>
              <a:rPr lang="en-GB" sz="1800">
                <a:solidFill>
                  <a:schemeClr val="lt1"/>
                </a:solidFill>
                <a:latin typeface="Urbanist"/>
                <a:ea typeface="Urbanist"/>
                <a:cs typeface="Urbanist"/>
                <a:sym typeface="Urbanist"/>
              </a:rPr>
              <a:t> . </a:t>
            </a:r>
            <a:endParaRPr sz="1800">
              <a:solidFill>
                <a:schemeClr val="lt1"/>
              </a:solidFill>
              <a:latin typeface="Urbanist"/>
              <a:ea typeface="Urbanist"/>
              <a:cs typeface="Urbanist"/>
              <a:sym typeface="Urbanist"/>
            </a:endParaRPr>
          </a:p>
          <a:p>
            <a:pPr indent="0" lvl="0" marL="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Char char="●"/>
            </a:pPr>
            <a:r>
              <a:rPr lang="en-GB" sz="1800">
                <a:solidFill>
                  <a:schemeClr val="lt1"/>
                </a:solidFill>
                <a:latin typeface="Urbanist"/>
                <a:ea typeface="Urbanist"/>
                <a:cs typeface="Urbanist"/>
                <a:sym typeface="Urbanist"/>
              </a:rPr>
              <a:t>Structured logging = logs as structured data (key-value pairs).</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Char char="●"/>
            </a:pPr>
            <a:r>
              <a:rPr lang="en-GB" sz="1800">
                <a:solidFill>
                  <a:schemeClr val="lt1"/>
                </a:solidFill>
                <a:latin typeface="Urbanist"/>
                <a:ea typeface="Urbanist"/>
                <a:cs typeface="Urbanist"/>
                <a:sym typeface="Urbanist"/>
              </a:rPr>
              <a:t>Makes logs machine-readable and searchable.</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Char char="●"/>
            </a:pPr>
            <a:r>
              <a:rPr lang="en-GB" sz="1800">
                <a:solidFill>
                  <a:schemeClr val="lt1"/>
                </a:solidFill>
                <a:latin typeface="Urbanist"/>
                <a:ea typeface="Urbanist"/>
                <a:cs typeface="Urbanist"/>
                <a:sym typeface="Urbanist"/>
              </a:rPr>
              <a:t>Improves analysis, filtering, and debugging.</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Char char="●"/>
            </a:pPr>
            <a:r>
              <a:rPr lang="en-GB" sz="1800">
                <a:solidFill>
                  <a:schemeClr val="lt1"/>
                </a:solidFill>
                <a:latin typeface="Urbanist"/>
                <a:ea typeface="Urbanist"/>
                <a:cs typeface="Urbanist"/>
                <a:sym typeface="Urbanist"/>
              </a:rPr>
              <a:t>Especially powerful in distributed or cloud applications.</a:t>
            </a:r>
            <a:endParaRPr sz="1800">
              <a:solidFill>
                <a:schemeClr val="lt1"/>
              </a:solidFill>
              <a:latin typeface="Urbanist"/>
              <a:ea typeface="Urbanist"/>
              <a:cs typeface="Urbanist"/>
              <a:sym typeface="Urbanis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4"/>
          <p:cNvSpPr txBox="1"/>
          <p:nvPr>
            <p:ph type="title"/>
          </p:nvPr>
        </p:nvSpPr>
        <p:spPr>
          <a:xfrm>
            <a:off x="228600" y="228600"/>
            <a:ext cx="5760600" cy="692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Logging Frameworks in C# : </a:t>
            </a:r>
            <a:endParaRPr/>
          </a:p>
        </p:txBody>
      </p:sp>
      <p:pic>
        <p:nvPicPr>
          <p:cNvPr id="796" name="Google Shape;796;p74"/>
          <p:cNvPicPr preferRelativeResize="0"/>
          <p:nvPr/>
        </p:nvPicPr>
        <p:blipFill>
          <a:blip r:embed="rId3">
            <a:alphaModFix/>
          </a:blip>
          <a:stretch>
            <a:fillRect/>
          </a:stretch>
        </p:blipFill>
        <p:spPr>
          <a:xfrm>
            <a:off x="152400" y="1143600"/>
            <a:ext cx="8839200" cy="3844473"/>
          </a:xfrm>
          <a:prstGeom prst="rect">
            <a:avLst/>
          </a:prstGeom>
          <a:noFill/>
          <a:ln>
            <a:noFill/>
          </a:ln>
        </p:spPr>
      </p:pic>
      <p:pic>
        <p:nvPicPr>
          <p:cNvPr id="797" name="Google Shape;797;p74"/>
          <p:cNvPicPr preferRelativeResize="0"/>
          <p:nvPr/>
        </p:nvPicPr>
        <p:blipFill>
          <a:blip r:embed="rId4">
            <a:alphaModFix/>
          </a:blip>
          <a:stretch>
            <a:fillRect/>
          </a:stretch>
        </p:blipFill>
        <p:spPr>
          <a:xfrm>
            <a:off x="1236925" y="4290950"/>
            <a:ext cx="1010063" cy="692100"/>
          </a:xfrm>
          <a:prstGeom prst="rect">
            <a:avLst/>
          </a:prstGeom>
          <a:noFill/>
          <a:ln>
            <a:noFill/>
          </a:ln>
        </p:spPr>
      </p:pic>
      <p:pic>
        <p:nvPicPr>
          <p:cNvPr id="798" name="Google Shape;798;p74"/>
          <p:cNvPicPr preferRelativeResize="0"/>
          <p:nvPr/>
        </p:nvPicPr>
        <p:blipFill>
          <a:blip r:embed="rId5">
            <a:alphaModFix/>
          </a:blip>
          <a:stretch>
            <a:fillRect/>
          </a:stretch>
        </p:blipFill>
        <p:spPr>
          <a:xfrm>
            <a:off x="1176675" y="3243900"/>
            <a:ext cx="853200" cy="853200"/>
          </a:xfrm>
          <a:prstGeom prst="rect">
            <a:avLst/>
          </a:prstGeom>
          <a:noFill/>
          <a:ln>
            <a:noFill/>
          </a:ln>
        </p:spPr>
      </p:pic>
      <p:pic>
        <p:nvPicPr>
          <p:cNvPr id="799" name="Google Shape;799;p74"/>
          <p:cNvPicPr preferRelativeResize="0"/>
          <p:nvPr/>
        </p:nvPicPr>
        <p:blipFill rotWithShape="1">
          <a:blip r:embed="rId6">
            <a:alphaModFix/>
          </a:blip>
          <a:srcRect b="0" l="67822" r="0" t="0"/>
          <a:stretch/>
        </p:blipFill>
        <p:spPr>
          <a:xfrm>
            <a:off x="1098235" y="2333344"/>
            <a:ext cx="1010075" cy="7830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5"/>
          <p:cNvSpPr txBox="1"/>
          <p:nvPr>
            <p:ph type="title"/>
          </p:nvPr>
        </p:nvSpPr>
        <p:spPr>
          <a:xfrm>
            <a:off x="228600" y="689725"/>
            <a:ext cx="3848400" cy="4449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None/>
            </a:pPr>
            <a:r>
              <a:rPr lang="en-GB"/>
              <a:t>NuGet Packages</a:t>
            </a:r>
            <a:endParaRPr/>
          </a:p>
        </p:txBody>
      </p:sp>
      <p:sp>
        <p:nvSpPr>
          <p:cNvPr id="805" name="Google Shape;805;p75"/>
          <p:cNvSpPr txBox="1"/>
          <p:nvPr>
            <p:ph idx="1" type="body"/>
          </p:nvPr>
        </p:nvSpPr>
        <p:spPr>
          <a:xfrm>
            <a:off x="228600" y="1390400"/>
            <a:ext cx="3930900" cy="329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None/>
            </a:pPr>
            <a:r>
              <a:rPr lang="en-GB" sz="1600">
                <a:solidFill>
                  <a:schemeClr val="dk2"/>
                </a:solidFill>
              </a:rPr>
              <a:t>NuGet is the package manager for .NET. It allows developers to create, share, consume, and manage third-party libraries (called packages) in .NET projects.</a:t>
            </a:r>
            <a:endParaRPr sz="1600">
              <a:solidFill>
                <a:schemeClr val="dk2"/>
              </a:solidFill>
            </a:endParaRPr>
          </a:p>
          <a:p>
            <a:pPr indent="0" lvl="0" marL="0" rtl="0" algn="l">
              <a:lnSpc>
                <a:spcPct val="115000"/>
              </a:lnSpc>
              <a:spcBef>
                <a:spcPts val="0"/>
              </a:spcBef>
              <a:spcAft>
                <a:spcPts val="0"/>
              </a:spcAft>
              <a:buClr>
                <a:schemeClr val="dk1"/>
              </a:buClr>
              <a:buSzPts val="1100"/>
              <a:buNone/>
            </a:pPr>
            <a:r>
              <a:t/>
            </a:r>
            <a:endParaRPr sz="1600">
              <a:solidFill>
                <a:schemeClr val="dk2"/>
              </a:solidFill>
            </a:endParaRPr>
          </a:p>
          <a:p>
            <a:pPr indent="0" lvl="0" marL="0" rtl="0" algn="l">
              <a:lnSpc>
                <a:spcPct val="115000"/>
              </a:lnSpc>
              <a:spcBef>
                <a:spcPts val="0"/>
              </a:spcBef>
              <a:spcAft>
                <a:spcPts val="0"/>
              </a:spcAft>
              <a:buClr>
                <a:schemeClr val="dk1"/>
              </a:buClr>
              <a:buSzPts val="1100"/>
              <a:buNone/>
            </a:pPr>
            <a:r>
              <a:rPr lang="en-GB" sz="1600">
                <a:solidFill>
                  <a:schemeClr val="dk2"/>
                </a:solidFill>
              </a:rPr>
              <a:t>A NuGet package is a .nupkg file — essentially a ZIP file –&gt; that contains compiled code (DLLs), metadata(.nuspec) and other content files needed by a .NET project.</a:t>
            </a:r>
            <a:endParaRPr sz="1600">
              <a:solidFill>
                <a:schemeClr val="dk2"/>
              </a:solidFill>
            </a:endParaRPr>
          </a:p>
          <a:p>
            <a:pPr indent="0" lvl="0" marL="0" rtl="0" algn="l">
              <a:lnSpc>
                <a:spcPct val="115000"/>
              </a:lnSpc>
              <a:spcBef>
                <a:spcPts val="0"/>
              </a:spcBef>
              <a:spcAft>
                <a:spcPts val="0"/>
              </a:spcAft>
              <a:buClr>
                <a:schemeClr val="dk1"/>
              </a:buClr>
              <a:buSzPts val="1100"/>
              <a:buNone/>
            </a:pPr>
            <a:r>
              <a:t/>
            </a:r>
            <a:endParaRPr>
              <a:solidFill>
                <a:schemeClr val="dk2"/>
              </a:solidFill>
            </a:endParaRPr>
          </a:p>
        </p:txBody>
      </p:sp>
      <p:pic>
        <p:nvPicPr>
          <p:cNvPr id="806" name="Google Shape;806;p75"/>
          <p:cNvPicPr preferRelativeResize="0"/>
          <p:nvPr/>
        </p:nvPicPr>
        <p:blipFill>
          <a:blip r:embed="rId3">
            <a:alphaModFix/>
          </a:blip>
          <a:stretch>
            <a:fillRect/>
          </a:stretch>
        </p:blipFill>
        <p:spPr>
          <a:xfrm>
            <a:off x="4229875" y="2088075"/>
            <a:ext cx="4767726" cy="2323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8"/>
          <p:cNvSpPr/>
          <p:nvPr/>
        </p:nvSpPr>
        <p:spPr>
          <a:xfrm>
            <a:off x="4618950" y="228600"/>
            <a:ext cx="4296900" cy="605700"/>
          </a:xfrm>
          <a:prstGeom prst="roundRect">
            <a:avLst>
              <a:gd fmla="val 1699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64" name="Google Shape;664;p58"/>
          <p:cNvSpPr/>
          <p:nvPr/>
        </p:nvSpPr>
        <p:spPr>
          <a:xfrm>
            <a:off x="4618950" y="906375"/>
            <a:ext cx="4296600" cy="605700"/>
          </a:xfrm>
          <a:prstGeom prst="roundRect">
            <a:avLst>
              <a:gd fmla="val 1699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65" name="Google Shape;665;p58"/>
          <p:cNvSpPr/>
          <p:nvPr/>
        </p:nvSpPr>
        <p:spPr>
          <a:xfrm>
            <a:off x="4618950" y="1584175"/>
            <a:ext cx="4296600" cy="605700"/>
          </a:xfrm>
          <a:prstGeom prst="roundRect">
            <a:avLst>
              <a:gd fmla="val 1699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grpSp>
        <p:nvGrpSpPr>
          <p:cNvPr id="666" name="Google Shape;666;p58"/>
          <p:cNvGrpSpPr/>
          <p:nvPr/>
        </p:nvGrpSpPr>
        <p:grpSpPr>
          <a:xfrm rot="-5400000">
            <a:off x="8556505" y="430775"/>
            <a:ext cx="204654" cy="204654"/>
            <a:chOff x="259788" y="1923155"/>
            <a:chExt cx="409800" cy="409800"/>
          </a:xfrm>
        </p:grpSpPr>
        <p:sp>
          <p:nvSpPr>
            <p:cNvPr id="667" name="Google Shape;667;p58"/>
            <p:cNvSpPr/>
            <p:nvPr/>
          </p:nvSpPr>
          <p:spPr>
            <a:xfrm>
              <a:off x="259788" y="1923155"/>
              <a:ext cx="409800" cy="409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grpSp>
          <p:nvGrpSpPr>
            <p:cNvPr id="668" name="Google Shape;668;p58"/>
            <p:cNvGrpSpPr/>
            <p:nvPr/>
          </p:nvGrpSpPr>
          <p:grpSpPr>
            <a:xfrm>
              <a:off x="362088" y="2093825"/>
              <a:ext cx="205200" cy="102600"/>
              <a:chOff x="498725" y="2069800"/>
              <a:chExt cx="205200" cy="102600"/>
            </a:xfrm>
          </p:grpSpPr>
          <p:cxnSp>
            <p:nvCxnSpPr>
              <p:cNvPr id="669" name="Google Shape;669;p58"/>
              <p:cNvCxnSpPr/>
              <p:nvPr/>
            </p:nvCxnSpPr>
            <p:spPr>
              <a:xfrm>
                <a:off x="498725" y="2069800"/>
                <a:ext cx="102600" cy="1026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58"/>
              <p:cNvCxnSpPr/>
              <p:nvPr/>
            </p:nvCxnSpPr>
            <p:spPr>
              <a:xfrm flipH="1">
                <a:off x="601325" y="2069800"/>
                <a:ext cx="102600" cy="102600"/>
              </a:xfrm>
              <a:prstGeom prst="straightConnector1">
                <a:avLst/>
              </a:prstGeom>
              <a:noFill/>
              <a:ln cap="flat" cmpd="sng" w="9525">
                <a:solidFill>
                  <a:schemeClr val="dk2"/>
                </a:solidFill>
                <a:prstDash val="solid"/>
                <a:round/>
                <a:headEnd len="med" w="med" type="none"/>
                <a:tailEnd len="med" w="med" type="none"/>
              </a:ln>
            </p:spPr>
          </p:cxnSp>
        </p:grpSp>
      </p:grpSp>
      <p:grpSp>
        <p:nvGrpSpPr>
          <p:cNvPr id="671" name="Google Shape;671;p58"/>
          <p:cNvGrpSpPr/>
          <p:nvPr/>
        </p:nvGrpSpPr>
        <p:grpSpPr>
          <a:xfrm rot="-5400000">
            <a:off x="8556505" y="1108560"/>
            <a:ext cx="204654" cy="204654"/>
            <a:chOff x="259788" y="1923155"/>
            <a:chExt cx="409800" cy="409800"/>
          </a:xfrm>
        </p:grpSpPr>
        <p:sp>
          <p:nvSpPr>
            <p:cNvPr id="672" name="Google Shape;672;p58"/>
            <p:cNvSpPr/>
            <p:nvPr/>
          </p:nvSpPr>
          <p:spPr>
            <a:xfrm>
              <a:off x="259788" y="1923155"/>
              <a:ext cx="409800" cy="409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grpSp>
          <p:nvGrpSpPr>
            <p:cNvPr id="673" name="Google Shape;673;p58"/>
            <p:cNvGrpSpPr/>
            <p:nvPr/>
          </p:nvGrpSpPr>
          <p:grpSpPr>
            <a:xfrm>
              <a:off x="362088" y="2093825"/>
              <a:ext cx="205200" cy="102600"/>
              <a:chOff x="498725" y="2069800"/>
              <a:chExt cx="205200" cy="102600"/>
            </a:xfrm>
          </p:grpSpPr>
          <p:cxnSp>
            <p:nvCxnSpPr>
              <p:cNvPr id="674" name="Google Shape;674;p58"/>
              <p:cNvCxnSpPr/>
              <p:nvPr/>
            </p:nvCxnSpPr>
            <p:spPr>
              <a:xfrm>
                <a:off x="498725" y="2069800"/>
                <a:ext cx="102600" cy="1026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58"/>
              <p:cNvCxnSpPr/>
              <p:nvPr/>
            </p:nvCxnSpPr>
            <p:spPr>
              <a:xfrm flipH="1">
                <a:off x="601325" y="2069800"/>
                <a:ext cx="102600" cy="102600"/>
              </a:xfrm>
              <a:prstGeom prst="straightConnector1">
                <a:avLst/>
              </a:prstGeom>
              <a:noFill/>
              <a:ln cap="flat" cmpd="sng" w="9525">
                <a:solidFill>
                  <a:schemeClr val="dk2"/>
                </a:solidFill>
                <a:prstDash val="solid"/>
                <a:round/>
                <a:headEnd len="med" w="med" type="none"/>
                <a:tailEnd len="med" w="med" type="none"/>
              </a:ln>
            </p:spPr>
          </p:cxnSp>
        </p:grpSp>
      </p:grpSp>
      <p:grpSp>
        <p:nvGrpSpPr>
          <p:cNvPr id="676" name="Google Shape;676;p58"/>
          <p:cNvGrpSpPr/>
          <p:nvPr/>
        </p:nvGrpSpPr>
        <p:grpSpPr>
          <a:xfrm rot="-5400000">
            <a:off x="8556505" y="1786345"/>
            <a:ext cx="204654" cy="204654"/>
            <a:chOff x="259788" y="1923155"/>
            <a:chExt cx="409800" cy="409800"/>
          </a:xfrm>
        </p:grpSpPr>
        <p:sp>
          <p:nvSpPr>
            <p:cNvPr id="677" name="Google Shape;677;p58"/>
            <p:cNvSpPr/>
            <p:nvPr/>
          </p:nvSpPr>
          <p:spPr>
            <a:xfrm>
              <a:off x="259788" y="1923155"/>
              <a:ext cx="409800" cy="409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grpSp>
          <p:nvGrpSpPr>
            <p:cNvPr id="678" name="Google Shape;678;p58"/>
            <p:cNvGrpSpPr/>
            <p:nvPr/>
          </p:nvGrpSpPr>
          <p:grpSpPr>
            <a:xfrm>
              <a:off x="362088" y="2093825"/>
              <a:ext cx="205200" cy="102600"/>
              <a:chOff x="498725" y="2069800"/>
              <a:chExt cx="205200" cy="102600"/>
            </a:xfrm>
          </p:grpSpPr>
          <p:cxnSp>
            <p:nvCxnSpPr>
              <p:cNvPr id="679" name="Google Shape;679;p58"/>
              <p:cNvCxnSpPr/>
              <p:nvPr/>
            </p:nvCxnSpPr>
            <p:spPr>
              <a:xfrm>
                <a:off x="498725" y="2069800"/>
                <a:ext cx="102600" cy="1026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58"/>
              <p:cNvCxnSpPr/>
              <p:nvPr/>
            </p:nvCxnSpPr>
            <p:spPr>
              <a:xfrm flipH="1">
                <a:off x="601325" y="2069800"/>
                <a:ext cx="102600" cy="102600"/>
              </a:xfrm>
              <a:prstGeom prst="straightConnector1">
                <a:avLst/>
              </a:prstGeom>
              <a:noFill/>
              <a:ln cap="flat" cmpd="sng" w="9525">
                <a:solidFill>
                  <a:schemeClr val="dk2"/>
                </a:solidFill>
                <a:prstDash val="solid"/>
                <a:round/>
                <a:headEnd len="med" w="med" type="none"/>
                <a:tailEnd len="med" w="med" type="none"/>
              </a:ln>
            </p:spPr>
          </p:cxnSp>
        </p:grpSp>
      </p:grpSp>
      <p:sp>
        <p:nvSpPr>
          <p:cNvPr id="681" name="Google Shape;681;p58"/>
          <p:cNvSpPr txBox="1"/>
          <p:nvPr>
            <p:ph type="title"/>
          </p:nvPr>
        </p:nvSpPr>
        <p:spPr>
          <a:xfrm>
            <a:off x="277500" y="228600"/>
            <a:ext cx="3904500" cy="5373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GB"/>
              <a:t>Content</a:t>
            </a:r>
            <a:endParaRPr/>
          </a:p>
        </p:txBody>
      </p:sp>
      <p:sp>
        <p:nvSpPr>
          <p:cNvPr id="682" name="Google Shape;682;p58"/>
          <p:cNvSpPr txBox="1"/>
          <p:nvPr>
            <p:ph idx="4" type="subTitle"/>
          </p:nvPr>
        </p:nvSpPr>
        <p:spPr>
          <a:xfrm>
            <a:off x="4744575" y="387150"/>
            <a:ext cx="322500" cy="28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1</a:t>
            </a:r>
            <a:endParaRPr/>
          </a:p>
        </p:txBody>
      </p:sp>
      <p:sp>
        <p:nvSpPr>
          <p:cNvPr id="683" name="Google Shape;683;p58"/>
          <p:cNvSpPr txBox="1"/>
          <p:nvPr>
            <p:ph idx="5" type="subTitle"/>
          </p:nvPr>
        </p:nvSpPr>
        <p:spPr>
          <a:xfrm>
            <a:off x="4744575" y="1064088"/>
            <a:ext cx="322500" cy="28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2</a:t>
            </a:r>
            <a:endParaRPr/>
          </a:p>
        </p:txBody>
      </p:sp>
      <p:sp>
        <p:nvSpPr>
          <p:cNvPr id="684" name="Google Shape;684;p58"/>
          <p:cNvSpPr txBox="1"/>
          <p:nvPr>
            <p:ph idx="6" type="subTitle"/>
          </p:nvPr>
        </p:nvSpPr>
        <p:spPr>
          <a:xfrm>
            <a:off x="4744575" y="1741025"/>
            <a:ext cx="322500" cy="28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3</a:t>
            </a:r>
            <a:endParaRPr/>
          </a:p>
        </p:txBody>
      </p:sp>
      <p:sp>
        <p:nvSpPr>
          <p:cNvPr id="685" name="Google Shape;685;p58"/>
          <p:cNvSpPr txBox="1"/>
          <p:nvPr>
            <p:ph idx="13" type="subTitle"/>
          </p:nvPr>
        </p:nvSpPr>
        <p:spPr>
          <a:xfrm>
            <a:off x="5067075" y="387150"/>
            <a:ext cx="3267600" cy="28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File Handling in C#</a:t>
            </a:r>
            <a:endParaRPr/>
          </a:p>
        </p:txBody>
      </p:sp>
      <p:sp>
        <p:nvSpPr>
          <p:cNvPr id="686" name="Google Shape;686;p58"/>
          <p:cNvSpPr txBox="1"/>
          <p:nvPr>
            <p:ph idx="14" type="subTitle"/>
          </p:nvPr>
        </p:nvSpPr>
        <p:spPr>
          <a:xfrm>
            <a:off x="5067075" y="1064088"/>
            <a:ext cx="3267600" cy="2886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None/>
            </a:pPr>
            <a:r>
              <a:rPr lang="en-GB"/>
              <a:t>Logging System in C#</a:t>
            </a:r>
            <a:endParaRPr/>
          </a:p>
        </p:txBody>
      </p:sp>
      <p:sp>
        <p:nvSpPr>
          <p:cNvPr id="687" name="Google Shape;687;p58"/>
          <p:cNvSpPr txBox="1"/>
          <p:nvPr>
            <p:ph idx="15" type="subTitle"/>
          </p:nvPr>
        </p:nvSpPr>
        <p:spPr>
          <a:xfrm>
            <a:off x="5067075" y="1741025"/>
            <a:ext cx="3267600" cy="2886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None/>
            </a:pPr>
            <a:r>
              <a:rPr lang="en-GB"/>
              <a:t>Asynchronous</a:t>
            </a:r>
            <a:r>
              <a:rPr lang="en-GB"/>
              <a:t> Programming in 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6"/>
          <p:cNvSpPr txBox="1"/>
          <p:nvPr>
            <p:ph type="title"/>
          </p:nvPr>
        </p:nvSpPr>
        <p:spPr>
          <a:xfrm>
            <a:off x="765650" y="228600"/>
            <a:ext cx="74922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Serilog</a:t>
            </a:r>
            <a:endParaRPr/>
          </a:p>
        </p:txBody>
      </p:sp>
      <p:sp>
        <p:nvSpPr>
          <p:cNvPr id="812" name="Google Shape;812;p76"/>
          <p:cNvSpPr txBox="1"/>
          <p:nvPr/>
        </p:nvSpPr>
        <p:spPr>
          <a:xfrm>
            <a:off x="495550" y="1343425"/>
            <a:ext cx="7914900" cy="3568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Serilog is a structured logging library for .NET. Unlike traditional logging tools that write plain text logs, Serilog captures structured data, which makes logs easier to filter, search, and analyze .</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Instead of just writing strings, Serilog stores logs as structured data (key-value pairs), making it machine-readable and queryable.</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Sinks : A sink is a destination for logs. Serilog supports a wide range of sinks including </a:t>
            </a:r>
            <a:r>
              <a:rPr lang="en-GB" sz="1700">
                <a:solidFill>
                  <a:srgbClr val="FFFF00"/>
                </a:solidFill>
                <a:latin typeface="Urbanist"/>
                <a:ea typeface="Urbanist"/>
                <a:cs typeface="Urbanist"/>
                <a:sym typeface="Urbanist"/>
              </a:rPr>
              <a:t>Console, File, JSON files, Seq, Application Insights, SQL Server</a:t>
            </a:r>
            <a:r>
              <a:rPr lang="en-GB" sz="1700">
                <a:solidFill>
                  <a:schemeClr val="lt1"/>
                </a:solidFill>
                <a:latin typeface="Urbanist"/>
                <a:ea typeface="Urbanist"/>
                <a:cs typeface="Urbanist"/>
                <a:sym typeface="Urbanist"/>
              </a:rPr>
              <a:t>, and more, allowing flexible log routing for various environments.</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lang="en-GB" sz="1700">
                <a:solidFill>
                  <a:schemeClr val="lt1"/>
                </a:solidFill>
                <a:latin typeface="Urbanist"/>
                <a:ea typeface="Urbanist"/>
                <a:cs typeface="Urbanist"/>
                <a:sym typeface="Urbanist"/>
              </a:rPr>
              <a:t>Note: Seq (as a sink) provides a searchable, web-based UI to explore them. In short, Serilog is the producer; Seq is the viewer and analyzer.</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lang="en-GB" sz="1700">
                <a:solidFill>
                  <a:schemeClr val="lt1"/>
                </a:solidFill>
                <a:latin typeface="Urbanist"/>
                <a:ea typeface="Urbanist"/>
                <a:cs typeface="Urbanist"/>
                <a:sym typeface="Urbanist"/>
              </a:rPr>
              <a:t>Ask ChatGPT</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p:txBody>
      </p:sp>
      <p:pic>
        <p:nvPicPr>
          <p:cNvPr id="813" name="Google Shape;813;p76"/>
          <p:cNvPicPr preferRelativeResize="0"/>
          <p:nvPr/>
        </p:nvPicPr>
        <p:blipFill>
          <a:blip r:embed="rId3">
            <a:alphaModFix/>
          </a:blip>
          <a:stretch>
            <a:fillRect/>
          </a:stretch>
        </p:blipFill>
        <p:spPr>
          <a:xfrm>
            <a:off x="5639050" y="228600"/>
            <a:ext cx="3170650" cy="915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7"/>
          <p:cNvSpPr txBox="1"/>
          <p:nvPr>
            <p:ph type="title"/>
          </p:nvPr>
        </p:nvSpPr>
        <p:spPr>
          <a:xfrm>
            <a:off x="765650" y="228600"/>
            <a:ext cx="74922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Serilog</a:t>
            </a:r>
            <a:endParaRPr/>
          </a:p>
        </p:txBody>
      </p:sp>
      <p:pic>
        <p:nvPicPr>
          <p:cNvPr id="819" name="Google Shape;819;p77"/>
          <p:cNvPicPr preferRelativeResize="0"/>
          <p:nvPr/>
        </p:nvPicPr>
        <p:blipFill>
          <a:blip r:embed="rId3">
            <a:alphaModFix/>
          </a:blip>
          <a:stretch>
            <a:fillRect/>
          </a:stretch>
        </p:blipFill>
        <p:spPr>
          <a:xfrm>
            <a:off x="164150" y="1055325"/>
            <a:ext cx="4770325" cy="3628400"/>
          </a:xfrm>
          <a:prstGeom prst="rect">
            <a:avLst/>
          </a:prstGeom>
          <a:noFill/>
          <a:ln>
            <a:noFill/>
          </a:ln>
        </p:spPr>
      </p:pic>
      <p:sp>
        <p:nvSpPr>
          <p:cNvPr id="820" name="Google Shape;820;p77"/>
          <p:cNvSpPr txBox="1"/>
          <p:nvPr/>
        </p:nvSpPr>
        <p:spPr>
          <a:xfrm>
            <a:off x="4981450" y="1055325"/>
            <a:ext cx="4110000" cy="3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Urbanist"/>
                <a:ea typeface="Urbanist"/>
                <a:cs typeface="Urbanist"/>
                <a:sym typeface="Urbanist"/>
              </a:rPr>
              <a:t>Here's a very short and straightforward C# example that uses Serilog to log an invalid input:</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rPr lang="en-GB" sz="1700">
                <a:solidFill>
                  <a:schemeClr val="lt1"/>
                </a:solidFill>
                <a:latin typeface="Urbanist"/>
                <a:ea typeface="Urbanist"/>
                <a:cs typeface="Urbanist"/>
                <a:sym typeface="Urbanist"/>
              </a:rPr>
              <a:t>Output : </a:t>
            </a:r>
            <a:r>
              <a:rPr lang="en-GB">
                <a:solidFill>
                  <a:srgbClr val="FFFF00"/>
                </a:solidFill>
                <a:latin typeface="Urbanist"/>
                <a:ea typeface="Urbanist"/>
                <a:cs typeface="Urbanist"/>
                <a:sym typeface="Urbanist"/>
              </a:rPr>
              <a:t>[Warning] Invalid input received: abc123</a:t>
            </a:r>
            <a:endParaRPr>
              <a:solidFill>
                <a:srgbClr val="FFFF00"/>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rPr lang="en-GB" sz="1700">
                <a:solidFill>
                  <a:schemeClr val="lt1"/>
                </a:solidFill>
                <a:latin typeface="Urbanist"/>
                <a:ea typeface="Urbanist"/>
                <a:cs typeface="Urbanist"/>
                <a:sym typeface="Urbanist"/>
              </a:rPr>
              <a:t>In log.txt and in Console</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8"/>
          <p:cNvSpPr txBox="1"/>
          <p:nvPr>
            <p:ph type="title"/>
          </p:nvPr>
        </p:nvSpPr>
        <p:spPr>
          <a:xfrm>
            <a:off x="49325" y="228600"/>
            <a:ext cx="87840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	Microsoft.Extensions.Logging vs </a:t>
            </a:r>
            <a:r>
              <a:rPr lang="en-GB"/>
              <a:t>Serilog </a:t>
            </a:r>
            <a:endParaRPr/>
          </a:p>
        </p:txBody>
      </p:sp>
      <p:pic>
        <p:nvPicPr>
          <p:cNvPr id="826" name="Google Shape;826;p78"/>
          <p:cNvPicPr preferRelativeResize="0"/>
          <p:nvPr/>
        </p:nvPicPr>
        <p:blipFill>
          <a:blip r:embed="rId3">
            <a:alphaModFix/>
          </a:blip>
          <a:stretch>
            <a:fillRect/>
          </a:stretch>
        </p:blipFill>
        <p:spPr>
          <a:xfrm>
            <a:off x="0" y="1026350"/>
            <a:ext cx="9144000" cy="4061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descr="A luminous galaxy in space. " id="831" name="Google Shape;831;p79"/>
          <p:cNvPicPr preferRelativeResize="0"/>
          <p:nvPr/>
        </p:nvPicPr>
        <p:blipFill rotWithShape="1">
          <a:blip r:embed="rId3">
            <a:alphaModFix amt="50000"/>
          </a:blip>
          <a:srcRect b="1960" l="0" r="0" t="6839"/>
          <a:stretch/>
        </p:blipFill>
        <p:spPr>
          <a:xfrm>
            <a:off x="-7950" y="0"/>
            <a:ext cx="9144003" cy="5139037"/>
          </a:xfrm>
          <a:prstGeom prst="rect">
            <a:avLst/>
          </a:prstGeom>
          <a:noFill/>
          <a:ln>
            <a:noFill/>
          </a:ln>
        </p:spPr>
      </p:pic>
      <p:sp>
        <p:nvSpPr>
          <p:cNvPr id="832" name="Google Shape;832;p79"/>
          <p:cNvSpPr txBox="1"/>
          <p:nvPr>
            <p:ph type="title"/>
          </p:nvPr>
        </p:nvSpPr>
        <p:spPr>
          <a:xfrm>
            <a:off x="1587675" y="3095500"/>
            <a:ext cx="6916800" cy="7869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GB">
                <a:solidFill>
                  <a:schemeClr val="dk2"/>
                </a:solidFill>
              </a:rPr>
              <a:t>Asynchronous Programming </a:t>
            </a:r>
            <a:r>
              <a:rPr lang="en-GB">
                <a:solidFill>
                  <a:schemeClr val="dk2"/>
                </a:solidFill>
              </a:rPr>
              <a:t>in C#</a:t>
            </a:r>
            <a:endParaRPr>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0"/>
          <p:cNvSpPr txBox="1"/>
          <p:nvPr>
            <p:ph type="title"/>
          </p:nvPr>
        </p:nvSpPr>
        <p:spPr>
          <a:xfrm>
            <a:off x="765650" y="228600"/>
            <a:ext cx="74922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Asynchronous</a:t>
            </a:r>
            <a:r>
              <a:rPr lang="en-GB"/>
              <a:t> Programming</a:t>
            </a:r>
            <a:endParaRPr/>
          </a:p>
        </p:txBody>
      </p:sp>
      <p:sp>
        <p:nvSpPr>
          <p:cNvPr id="838" name="Google Shape;838;p80"/>
          <p:cNvSpPr txBox="1"/>
          <p:nvPr/>
        </p:nvSpPr>
        <p:spPr>
          <a:xfrm>
            <a:off x="331150" y="1343425"/>
            <a:ext cx="5658300" cy="325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rbanist"/>
              <a:buChar char="●"/>
            </a:pPr>
            <a:r>
              <a:rPr lang="en-GB" sz="1800">
                <a:solidFill>
                  <a:schemeClr val="lt1"/>
                </a:solidFill>
                <a:latin typeface="Urbanist"/>
                <a:ea typeface="Urbanist"/>
                <a:cs typeface="Urbanist"/>
                <a:sym typeface="Urbanist"/>
              </a:rPr>
              <a:t>Asynchronous programming in C# is a way to execute tasks without blocking the main thread, allowing applications (especially UI or server applications) to remain responsive or handle multiple operations efficiently.</a:t>
            </a:r>
            <a:endParaRPr sz="18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Char char="●"/>
            </a:pPr>
            <a:r>
              <a:rPr b="1" lang="en-GB" sz="1800">
                <a:solidFill>
                  <a:srgbClr val="FFFF00"/>
                </a:solidFill>
                <a:latin typeface="Urbanist"/>
                <a:ea typeface="Urbanist"/>
                <a:cs typeface="Urbanist"/>
                <a:sym typeface="Urbanist"/>
              </a:rPr>
              <a:t>Synchronous:</a:t>
            </a:r>
            <a:r>
              <a:rPr lang="en-GB" sz="1800">
                <a:solidFill>
                  <a:schemeClr val="lt1"/>
                </a:solidFill>
                <a:latin typeface="Urbanist"/>
                <a:ea typeface="Urbanist"/>
                <a:cs typeface="Urbanist"/>
                <a:sym typeface="Urbanist"/>
              </a:rPr>
              <a:t> Code runs line by line. Each line waits for the previous one to finish. While , </a:t>
            </a:r>
            <a:r>
              <a:rPr b="1" lang="en-GB" sz="1800">
                <a:solidFill>
                  <a:srgbClr val="FFFF00"/>
                </a:solidFill>
                <a:latin typeface="Urbanist"/>
                <a:ea typeface="Urbanist"/>
                <a:cs typeface="Urbanist"/>
                <a:sym typeface="Urbanist"/>
              </a:rPr>
              <a:t>Asynchronous:</a:t>
            </a:r>
            <a:r>
              <a:rPr lang="en-GB" sz="1800">
                <a:solidFill>
                  <a:schemeClr val="lt1"/>
                </a:solidFill>
                <a:latin typeface="Urbanist"/>
                <a:ea typeface="Urbanist"/>
                <a:cs typeface="Urbanist"/>
                <a:sym typeface="Urbanist"/>
              </a:rPr>
              <a:t> Code can run "in the background." While a task is waiting (e.g., for I/O or network), the program can continue doing other things.</a:t>
            </a:r>
            <a:endParaRPr sz="1800">
              <a:solidFill>
                <a:schemeClr val="lt1"/>
              </a:solidFill>
              <a:latin typeface="Urbanist"/>
              <a:ea typeface="Urbanist"/>
              <a:cs typeface="Urbanist"/>
              <a:sym typeface="Urbanist"/>
            </a:endParaRPr>
          </a:p>
        </p:txBody>
      </p:sp>
      <p:pic>
        <p:nvPicPr>
          <p:cNvPr id="839" name="Google Shape;839;p80"/>
          <p:cNvPicPr preferRelativeResize="0"/>
          <p:nvPr/>
        </p:nvPicPr>
        <p:blipFill>
          <a:blip r:embed="rId3">
            <a:alphaModFix/>
          </a:blip>
          <a:stretch>
            <a:fillRect/>
          </a:stretch>
        </p:blipFill>
        <p:spPr>
          <a:xfrm>
            <a:off x="5989350" y="1429675"/>
            <a:ext cx="2926050" cy="246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1"/>
          <p:cNvSpPr txBox="1"/>
          <p:nvPr>
            <p:ph type="title"/>
          </p:nvPr>
        </p:nvSpPr>
        <p:spPr>
          <a:xfrm>
            <a:off x="765650" y="228600"/>
            <a:ext cx="74922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Thread vs Task vs Task&lt;T&gt; 💡</a:t>
            </a:r>
            <a:endParaRPr/>
          </a:p>
        </p:txBody>
      </p:sp>
      <p:sp>
        <p:nvSpPr>
          <p:cNvPr id="845" name="Google Shape;845;p81"/>
          <p:cNvSpPr txBox="1"/>
          <p:nvPr/>
        </p:nvSpPr>
        <p:spPr>
          <a:xfrm>
            <a:off x="84550" y="1061575"/>
            <a:ext cx="8830800" cy="120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Urbanist"/>
              <a:buChar char="●"/>
            </a:pPr>
            <a:r>
              <a:rPr lang="en-GB" sz="1500">
                <a:solidFill>
                  <a:schemeClr val="lt1"/>
                </a:solidFill>
                <a:latin typeface="Urbanist"/>
                <a:ea typeface="Urbanist"/>
                <a:cs typeface="Urbanist"/>
                <a:sym typeface="Urbanist"/>
              </a:rPr>
              <a:t>In C#, a </a:t>
            </a:r>
            <a:r>
              <a:rPr lang="en-GB" sz="1500">
                <a:solidFill>
                  <a:srgbClr val="FFFF00"/>
                </a:solidFill>
                <a:latin typeface="Urbanist"/>
                <a:ea typeface="Urbanist"/>
                <a:cs typeface="Urbanist"/>
                <a:sym typeface="Urbanist"/>
              </a:rPr>
              <a:t>Thread</a:t>
            </a:r>
            <a:r>
              <a:rPr lang="en-GB" sz="1500">
                <a:solidFill>
                  <a:schemeClr val="lt1"/>
                </a:solidFill>
                <a:latin typeface="Urbanist"/>
                <a:ea typeface="Urbanist"/>
                <a:cs typeface="Urbanist"/>
                <a:sym typeface="Urbanist"/>
              </a:rPr>
              <a:t> represents a low-level unit of execution that runs independently and provides full control over its lifecycle, such as starting, pausing, or stopping. It's resource-intensive and best used for long-running, CPU-bound operations where we need manual control. </a:t>
            </a:r>
            <a:endParaRPr sz="15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p:txBody>
      </p:sp>
      <p:pic>
        <p:nvPicPr>
          <p:cNvPr id="846" name="Google Shape;846;p81"/>
          <p:cNvPicPr preferRelativeResize="0"/>
          <p:nvPr/>
        </p:nvPicPr>
        <p:blipFill>
          <a:blip r:embed="rId3">
            <a:alphaModFix/>
          </a:blip>
          <a:stretch>
            <a:fillRect/>
          </a:stretch>
        </p:blipFill>
        <p:spPr>
          <a:xfrm>
            <a:off x="2761975" y="2083225"/>
            <a:ext cx="6382026" cy="2847275"/>
          </a:xfrm>
          <a:prstGeom prst="rect">
            <a:avLst/>
          </a:prstGeom>
          <a:noFill/>
          <a:ln>
            <a:noFill/>
          </a:ln>
        </p:spPr>
      </p:pic>
      <p:sp>
        <p:nvSpPr>
          <p:cNvPr id="847" name="Google Shape;847;p81"/>
          <p:cNvSpPr txBox="1"/>
          <p:nvPr/>
        </p:nvSpPr>
        <p:spPr>
          <a:xfrm>
            <a:off x="307675" y="1989300"/>
            <a:ext cx="2454300" cy="29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Urbanist"/>
                <a:ea typeface="Urbanist"/>
                <a:cs typeface="Urbanist"/>
                <a:sym typeface="Urbanist"/>
              </a:rPr>
              <a:t>A </a:t>
            </a:r>
            <a:r>
              <a:rPr b="1" i="1" lang="en-GB" sz="1300">
                <a:solidFill>
                  <a:srgbClr val="FFFF00"/>
                </a:solidFill>
                <a:latin typeface="Urbanist"/>
                <a:ea typeface="Urbanist"/>
                <a:cs typeface="Urbanist"/>
                <a:sym typeface="Urbanist"/>
              </a:rPr>
              <a:t>Task</a:t>
            </a:r>
            <a:r>
              <a:rPr lang="en-GB" sz="1300">
                <a:solidFill>
                  <a:schemeClr val="lt1"/>
                </a:solidFill>
                <a:latin typeface="Urbanist"/>
                <a:ea typeface="Urbanist"/>
                <a:cs typeface="Urbanist"/>
                <a:sym typeface="Urbanist"/>
              </a:rPr>
              <a:t> is a higher-level abstraction used for asynchronous programming and parallelism. It is more efficient, typically managed by the .NET ThreadPool, and suited for short-lived or background operations. </a:t>
            </a:r>
            <a:endParaRPr sz="1300">
              <a:solidFill>
                <a:schemeClr val="lt1"/>
              </a:solidFill>
              <a:latin typeface="Urbanist"/>
              <a:ea typeface="Urbanist"/>
              <a:cs typeface="Urbanist"/>
              <a:sym typeface="Urbanist"/>
            </a:endParaRPr>
          </a:p>
          <a:p>
            <a:pPr indent="0" lvl="0" marL="0" rtl="0" algn="l">
              <a:spcBef>
                <a:spcPts val="0"/>
              </a:spcBef>
              <a:spcAft>
                <a:spcPts val="0"/>
              </a:spcAft>
              <a:buNone/>
            </a:pPr>
            <a:r>
              <a:rPr lang="en-GB" sz="1300">
                <a:solidFill>
                  <a:schemeClr val="lt1"/>
                </a:solidFill>
                <a:latin typeface="Urbanist"/>
                <a:ea typeface="Urbanist"/>
                <a:cs typeface="Urbanist"/>
                <a:sym typeface="Urbanist"/>
              </a:rPr>
              <a:t>Unlike Thread, a Task does not create a new thread by default but reuses threads efficiently. </a:t>
            </a:r>
            <a:endParaRPr sz="1300">
              <a:solidFill>
                <a:schemeClr val="lt1"/>
              </a:solidFill>
              <a:latin typeface="Urbanist"/>
              <a:ea typeface="Urbanist"/>
              <a:cs typeface="Urbanist"/>
              <a:sym typeface="Urbanist"/>
            </a:endParaRPr>
          </a:p>
          <a:p>
            <a:pPr indent="0" lvl="0" marL="0" rtl="0" algn="l">
              <a:spcBef>
                <a:spcPts val="0"/>
              </a:spcBef>
              <a:spcAft>
                <a:spcPts val="0"/>
              </a:spcAft>
              <a:buNone/>
            </a:pPr>
            <a:r>
              <a:rPr b="1" i="1" lang="en-GB" sz="1300">
                <a:solidFill>
                  <a:srgbClr val="FFFF00"/>
                </a:solidFill>
                <a:latin typeface="Urbanist"/>
                <a:ea typeface="Urbanist"/>
                <a:cs typeface="Urbanist"/>
                <a:sym typeface="Urbanist"/>
              </a:rPr>
              <a:t>Task&lt;T&gt;</a:t>
            </a:r>
            <a:r>
              <a:rPr lang="en-GB" sz="1300">
                <a:solidFill>
                  <a:schemeClr val="lt1"/>
                </a:solidFill>
                <a:latin typeface="Urbanist"/>
                <a:ea typeface="Urbanist"/>
                <a:cs typeface="Urbanist"/>
                <a:sym typeface="Urbanist"/>
              </a:rPr>
              <a:t> is a generic version of Task</a:t>
            </a:r>
            <a:endParaRPr sz="1300">
              <a:solidFill>
                <a:schemeClr val="lt1"/>
              </a:solidFill>
              <a:latin typeface="Urbanist"/>
              <a:ea typeface="Urbanist"/>
              <a:cs typeface="Urbanist"/>
              <a:sym typeface="Urbanis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2"/>
          <p:cNvSpPr txBox="1"/>
          <p:nvPr>
            <p:ph type="title"/>
          </p:nvPr>
        </p:nvSpPr>
        <p:spPr>
          <a:xfrm>
            <a:off x="765650" y="228600"/>
            <a:ext cx="74922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“Async” and “await” keyword</a:t>
            </a:r>
            <a:endParaRPr/>
          </a:p>
        </p:txBody>
      </p:sp>
      <p:sp>
        <p:nvSpPr>
          <p:cNvPr id="853" name="Google Shape;853;p82"/>
          <p:cNvSpPr txBox="1"/>
          <p:nvPr/>
        </p:nvSpPr>
        <p:spPr>
          <a:xfrm>
            <a:off x="84550" y="1343425"/>
            <a:ext cx="5131800" cy="310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rbanist"/>
              <a:buChar char="●"/>
            </a:pPr>
            <a:r>
              <a:rPr lang="en-GB" sz="1700">
                <a:solidFill>
                  <a:schemeClr val="lt1"/>
                </a:solidFill>
                <a:latin typeface="Urbanist"/>
                <a:ea typeface="Urbanist"/>
                <a:cs typeface="Urbanist"/>
                <a:sym typeface="Urbanist"/>
              </a:rPr>
              <a:t>“</a:t>
            </a:r>
            <a:r>
              <a:rPr lang="en-GB" sz="1700">
                <a:solidFill>
                  <a:srgbClr val="FFFF00"/>
                </a:solidFill>
                <a:latin typeface="Urbanist"/>
                <a:ea typeface="Urbanist"/>
                <a:cs typeface="Urbanist"/>
                <a:sym typeface="Urbanist"/>
              </a:rPr>
              <a:t>Async</a:t>
            </a:r>
            <a:r>
              <a:rPr lang="en-GB" sz="1700">
                <a:solidFill>
                  <a:schemeClr val="lt1"/>
                </a:solidFill>
                <a:latin typeface="Urbanist"/>
                <a:ea typeface="Urbanist"/>
                <a:cs typeface="Urbanist"/>
                <a:sym typeface="Urbanist"/>
              </a:rPr>
              <a:t>” :  Marks a method as asynchronous. This allows us to use “await” inside it. It must return Task , Task&lt;T&gt; or Void  in return . </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Char char="●"/>
            </a:pPr>
            <a:r>
              <a:rPr lang="en-GB" sz="1700">
                <a:solidFill>
                  <a:schemeClr val="lt1"/>
                </a:solidFill>
                <a:latin typeface="Urbanist"/>
                <a:ea typeface="Urbanist"/>
                <a:cs typeface="Urbanist"/>
                <a:sym typeface="Urbanist"/>
              </a:rPr>
              <a:t>“</a:t>
            </a:r>
            <a:r>
              <a:rPr lang="en-GB" sz="1700">
                <a:solidFill>
                  <a:srgbClr val="FFFF00"/>
                </a:solidFill>
                <a:latin typeface="Urbanist"/>
                <a:ea typeface="Urbanist"/>
                <a:cs typeface="Urbanist"/>
                <a:sym typeface="Urbanist"/>
              </a:rPr>
              <a:t>Await</a:t>
            </a:r>
            <a:r>
              <a:rPr lang="en-GB" sz="1700">
                <a:solidFill>
                  <a:schemeClr val="lt1"/>
                </a:solidFill>
                <a:latin typeface="Urbanist"/>
                <a:ea typeface="Urbanist"/>
                <a:cs typeface="Urbanist"/>
                <a:sym typeface="Urbanist"/>
              </a:rPr>
              <a:t>” :  Pauses the execution of the method until the awaited task completes — without blocking the thread.</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Important: async itself does not make a method run on a background thread. It simply enables the await pattern within it.</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800">
              <a:solidFill>
                <a:schemeClr val="lt1"/>
              </a:solidFill>
              <a:latin typeface="Urbanist"/>
              <a:ea typeface="Urbanist"/>
              <a:cs typeface="Urbanist"/>
              <a:sym typeface="Urbanist"/>
            </a:endParaRPr>
          </a:p>
        </p:txBody>
      </p:sp>
      <p:pic>
        <p:nvPicPr>
          <p:cNvPr id="854" name="Google Shape;854;p82"/>
          <p:cNvPicPr preferRelativeResize="0"/>
          <p:nvPr/>
        </p:nvPicPr>
        <p:blipFill>
          <a:blip r:embed="rId3">
            <a:alphaModFix/>
          </a:blip>
          <a:stretch>
            <a:fillRect/>
          </a:stretch>
        </p:blipFill>
        <p:spPr>
          <a:xfrm>
            <a:off x="5660525" y="1386625"/>
            <a:ext cx="3047449" cy="23702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3"/>
          <p:cNvSpPr txBox="1"/>
          <p:nvPr>
            <p:ph type="title"/>
          </p:nvPr>
        </p:nvSpPr>
        <p:spPr>
          <a:xfrm>
            <a:off x="765650" y="228600"/>
            <a:ext cx="74922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“Async” and “await” keyword(2)</a:t>
            </a:r>
            <a:endParaRPr/>
          </a:p>
        </p:txBody>
      </p:sp>
      <p:sp>
        <p:nvSpPr>
          <p:cNvPr id="860" name="Google Shape;860;p83"/>
          <p:cNvSpPr txBox="1"/>
          <p:nvPr/>
        </p:nvSpPr>
        <p:spPr>
          <a:xfrm>
            <a:off x="0" y="1014300"/>
            <a:ext cx="3666300" cy="332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rbanist"/>
              <a:buChar char="●"/>
            </a:pPr>
            <a:r>
              <a:rPr lang="en-GB" sz="1700">
                <a:solidFill>
                  <a:schemeClr val="lt1"/>
                </a:solidFill>
                <a:latin typeface="Urbanist"/>
                <a:ea typeface="Urbanist"/>
                <a:cs typeface="Urbanist"/>
                <a:sym typeface="Urbanist"/>
              </a:rPr>
              <a:t>async Task&lt;string&gt;: Declares an async method that returns a string via Task&lt;string&gt;.</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Char char="●"/>
            </a:pPr>
            <a:r>
              <a:rPr lang="en-GB" sz="1700">
                <a:solidFill>
                  <a:schemeClr val="lt1"/>
                </a:solidFill>
                <a:latin typeface="Urbanist"/>
                <a:ea typeface="Urbanist"/>
                <a:cs typeface="Urbanist"/>
                <a:sym typeface="Urbanist"/>
              </a:rPr>
              <a:t>await: Waits for the HTTP request to complete without blocking the main thread.</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42900" lvl="0" marL="457200" rtl="0" algn="l">
              <a:spcBef>
                <a:spcPts val="0"/>
              </a:spcBef>
              <a:spcAft>
                <a:spcPts val="0"/>
              </a:spcAft>
              <a:buClr>
                <a:schemeClr val="lt1"/>
              </a:buClr>
              <a:buSzPts val="1800"/>
              <a:buFont typeface="Urbanist"/>
              <a:buChar char="●"/>
            </a:pPr>
            <a:r>
              <a:rPr lang="en-GB" sz="1700">
                <a:solidFill>
                  <a:schemeClr val="lt1"/>
                </a:solidFill>
                <a:latin typeface="Urbanist"/>
                <a:ea typeface="Urbanist"/>
                <a:cs typeface="Urbanist"/>
                <a:sym typeface="Urbanist"/>
              </a:rPr>
              <a:t>Main method is also marked async in C# 7.1+ to allow await inside it.</a:t>
            </a:r>
            <a:endParaRPr sz="1700">
              <a:solidFill>
                <a:schemeClr val="lt1"/>
              </a:solidFill>
              <a:latin typeface="Urbanist"/>
              <a:ea typeface="Urbanist"/>
              <a:cs typeface="Urbanist"/>
              <a:sym typeface="Urbanist"/>
            </a:endParaRPr>
          </a:p>
        </p:txBody>
      </p:sp>
      <p:pic>
        <p:nvPicPr>
          <p:cNvPr id="861" name="Google Shape;861;p83"/>
          <p:cNvPicPr preferRelativeResize="0"/>
          <p:nvPr/>
        </p:nvPicPr>
        <p:blipFill>
          <a:blip r:embed="rId3">
            <a:alphaModFix/>
          </a:blip>
          <a:stretch>
            <a:fillRect/>
          </a:stretch>
        </p:blipFill>
        <p:spPr>
          <a:xfrm>
            <a:off x="3736675" y="1014300"/>
            <a:ext cx="5407326" cy="3669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4"/>
          <p:cNvSpPr txBox="1"/>
          <p:nvPr>
            <p:ph type="title"/>
          </p:nvPr>
        </p:nvSpPr>
        <p:spPr>
          <a:xfrm>
            <a:off x="331150" y="228600"/>
            <a:ext cx="85137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Use cases of Asynchronous Programming💪</a:t>
            </a:r>
            <a:endParaRPr/>
          </a:p>
        </p:txBody>
      </p:sp>
      <p:sp>
        <p:nvSpPr>
          <p:cNvPr id="867" name="Google Shape;867;p84"/>
          <p:cNvSpPr txBox="1"/>
          <p:nvPr/>
        </p:nvSpPr>
        <p:spPr>
          <a:xfrm>
            <a:off x="72800" y="1014300"/>
            <a:ext cx="8913000" cy="389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rbanist"/>
              <a:buChar char="●"/>
            </a:pPr>
            <a:r>
              <a:rPr b="1" i="1" lang="en-GB" sz="1700">
                <a:solidFill>
                  <a:schemeClr val="lt1"/>
                </a:solidFill>
                <a:latin typeface="Urbanist"/>
                <a:ea typeface="Urbanist"/>
                <a:cs typeface="Urbanist"/>
                <a:sym typeface="Urbanist"/>
              </a:rPr>
              <a:t>Desktop Applications (UI Responsiveness)</a:t>
            </a:r>
            <a:endParaRPr b="1" i="1" sz="1700">
              <a:solidFill>
                <a:schemeClr val="lt1"/>
              </a:solidFill>
              <a:latin typeface="Urbanist"/>
              <a:ea typeface="Urbanist"/>
              <a:cs typeface="Urbanist"/>
              <a:sym typeface="Urbanist"/>
            </a:endParaRPr>
          </a:p>
          <a:p>
            <a:pPr indent="0" lvl="0" marL="457200" rtl="0" algn="l">
              <a:spcBef>
                <a:spcPts val="0"/>
              </a:spcBef>
              <a:spcAft>
                <a:spcPts val="0"/>
              </a:spcAft>
              <a:buNone/>
            </a:pPr>
            <a:r>
              <a:rPr lang="en-GB" sz="1700">
                <a:solidFill>
                  <a:schemeClr val="lt1"/>
                </a:solidFill>
                <a:latin typeface="Urbanist"/>
                <a:ea typeface="Urbanist"/>
                <a:cs typeface="Urbanist"/>
                <a:sym typeface="Urbanist"/>
              </a:rPr>
              <a:t>Use Case: Loading data from a web API or file on app startup.</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rPr lang="en-GB" sz="1700">
                <a:solidFill>
                  <a:schemeClr val="lt1"/>
                </a:solidFill>
                <a:latin typeface="Urbanist"/>
                <a:ea typeface="Urbanist"/>
                <a:cs typeface="Urbanist"/>
                <a:sym typeface="Urbanist"/>
              </a:rPr>
              <a:t>Async: Keeps the UI responsive while waiting for data.</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rPr lang="en-GB" sz="1700">
                <a:solidFill>
                  <a:schemeClr val="lt1"/>
                </a:solidFill>
                <a:latin typeface="Urbanist"/>
                <a:ea typeface="Urbanist"/>
                <a:cs typeface="Urbanist"/>
                <a:sym typeface="Urbanist"/>
              </a:rPr>
              <a:t>Sync: Freezes the UI (bad UX), causing the app to appear "hung."</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b="1" i="1" lang="en-GB" sz="1700">
                <a:solidFill>
                  <a:schemeClr val="lt1"/>
                </a:solidFill>
                <a:latin typeface="Urbanist"/>
                <a:ea typeface="Urbanist"/>
                <a:cs typeface="Urbanist"/>
                <a:sym typeface="Urbanist"/>
              </a:rPr>
              <a:t>Web APIs / ASP.NET Core</a:t>
            </a:r>
            <a:endParaRPr b="1" i="1" sz="1700">
              <a:solidFill>
                <a:schemeClr val="lt1"/>
              </a:solidFill>
              <a:latin typeface="Urbanist"/>
              <a:ea typeface="Urbanist"/>
              <a:cs typeface="Urbanist"/>
              <a:sym typeface="Urbanist"/>
            </a:endParaRPr>
          </a:p>
          <a:p>
            <a:pPr indent="0" lvl="0" marL="457200" rtl="0" algn="l">
              <a:spcBef>
                <a:spcPts val="0"/>
              </a:spcBef>
              <a:spcAft>
                <a:spcPts val="0"/>
              </a:spcAft>
              <a:buNone/>
            </a:pPr>
            <a:r>
              <a:rPr lang="en-GB" sz="1700">
                <a:solidFill>
                  <a:schemeClr val="lt1"/>
                </a:solidFill>
                <a:latin typeface="Urbanist"/>
                <a:ea typeface="Urbanist"/>
                <a:cs typeface="Urbanist"/>
                <a:sym typeface="Urbanist"/>
              </a:rPr>
              <a:t>Use Case: Fetching data from a database or calling external APIs.</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rPr lang="en-GB" sz="1700">
                <a:solidFill>
                  <a:schemeClr val="lt1"/>
                </a:solidFill>
                <a:latin typeface="Urbanist"/>
                <a:ea typeface="Urbanist"/>
                <a:cs typeface="Urbanist"/>
                <a:sym typeface="Urbanist"/>
              </a:rPr>
              <a:t>Async: Frees up threads to handle other requests , scales better under load.</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rPr lang="en-GB" sz="1700">
                <a:solidFill>
                  <a:schemeClr val="lt1"/>
                </a:solidFill>
                <a:latin typeface="Urbanist"/>
                <a:ea typeface="Urbanist"/>
                <a:cs typeface="Urbanist"/>
                <a:sym typeface="Urbanist"/>
              </a:rPr>
              <a:t>Sync: Blocks server threads, limiting concurrent request handling.</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 </a:t>
            </a:r>
            <a:r>
              <a:rPr b="1" i="1" lang="en-GB" sz="1700">
                <a:solidFill>
                  <a:schemeClr val="lt1"/>
                </a:solidFill>
                <a:latin typeface="Urbanist"/>
                <a:ea typeface="Urbanist"/>
                <a:cs typeface="Urbanist"/>
                <a:sym typeface="Urbanist"/>
              </a:rPr>
              <a:t>File I/O in Background Tasks</a:t>
            </a:r>
            <a:endParaRPr b="1" i="1" sz="1700">
              <a:solidFill>
                <a:schemeClr val="lt1"/>
              </a:solidFill>
              <a:latin typeface="Urbanist"/>
              <a:ea typeface="Urbanist"/>
              <a:cs typeface="Urbanist"/>
              <a:sym typeface="Urbanist"/>
            </a:endParaRPr>
          </a:p>
          <a:p>
            <a:pPr indent="0" lvl="0" marL="0" rtl="0" algn="l">
              <a:spcBef>
                <a:spcPts val="0"/>
              </a:spcBef>
              <a:spcAft>
                <a:spcPts val="0"/>
              </a:spcAft>
              <a:buNone/>
            </a:pPr>
            <a:r>
              <a:rPr lang="en-GB" sz="1700">
                <a:solidFill>
                  <a:schemeClr val="lt1"/>
                </a:solidFill>
                <a:latin typeface="Urbanist"/>
                <a:ea typeface="Urbanist"/>
                <a:cs typeface="Urbanist"/>
                <a:sym typeface="Urbanist"/>
              </a:rPr>
              <a:t>          Use Case: Reading/writing large files.</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lang="en-GB" sz="1700">
                <a:solidFill>
                  <a:schemeClr val="lt1"/>
                </a:solidFill>
                <a:latin typeface="Urbanist"/>
                <a:ea typeface="Urbanist"/>
                <a:cs typeface="Urbanist"/>
                <a:sym typeface="Urbanist"/>
              </a:rPr>
              <a:t>          Async: Reads files in chunks without locking up the thread.</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lang="en-GB" sz="1700">
                <a:solidFill>
                  <a:schemeClr val="lt1"/>
                </a:solidFill>
                <a:latin typeface="Urbanist"/>
                <a:ea typeface="Urbanist"/>
                <a:cs typeface="Urbanist"/>
                <a:sym typeface="Urbanist"/>
              </a:rPr>
              <a:t>          Sync: Halts the calling thread, potentially locking the app.</a:t>
            </a:r>
            <a:endParaRPr sz="1700">
              <a:solidFill>
                <a:schemeClr val="lt1"/>
              </a:solidFill>
              <a:latin typeface="Urbanist"/>
              <a:ea typeface="Urbanist"/>
              <a:cs typeface="Urbanist"/>
              <a:sym typeface="Urbanis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5"/>
          <p:cNvSpPr txBox="1"/>
          <p:nvPr>
            <p:ph type="title"/>
          </p:nvPr>
        </p:nvSpPr>
        <p:spPr>
          <a:xfrm>
            <a:off x="331150" y="228600"/>
            <a:ext cx="79266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Async Workflow</a:t>
            </a:r>
            <a:endParaRPr/>
          </a:p>
        </p:txBody>
      </p:sp>
      <p:sp>
        <p:nvSpPr>
          <p:cNvPr id="873" name="Google Shape;873;p85"/>
          <p:cNvSpPr txBox="1"/>
          <p:nvPr/>
        </p:nvSpPr>
        <p:spPr>
          <a:xfrm>
            <a:off x="72800" y="1014300"/>
            <a:ext cx="8455200" cy="3897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An async workflow in C# refers to the structured flow of execution in asynchronous code, using async and await to handle tasks that take time like I/O, network calls, or delays without blocking the main thread.</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It is basically the execution flow within an async method . </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Enables scalable and responsive applications .</a:t>
            </a:r>
            <a:endParaRPr sz="1700">
              <a:solidFill>
                <a:schemeClr val="lt1"/>
              </a:solidFill>
              <a:latin typeface="Urbanist"/>
              <a:ea typeface="Urbanist"/>
              <a:cs typeface="Urbanist"/>
              <a:sym typeface="Urbanis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descr="A luminous galaxy in space. " id="692" name="Google Shape;692;p59"/>
          <p:cNvPicPr preferRelativeResize="0"/>
          <p:nvPr/>
        </p:nvPicPr>
        <p:blipFill rotWithShape="1">
          <a:blip r:embed="rId3">
            <a:alphaModFix amt="50000"/>
          </a:blip>
          <a:srcRect b="1960" l="0" r="0" t="6839"/>
          <a:stretch/>
        </p:blipFill>
        <p:spPr>
          <a:xfrm>
            <a:off x="-7950" y="0"/>
            <a:ext cx="9144003" cy="5139037"/>
          </a:xfrm>
          <a:prstGeom prst="rect">
            <a:avLst/>
          </a:prstGeom>
          <a:noFill/>
          <a:ln>
            <a:noFill/>
          </a:ln>
        </p:spPr>
      </p:pic>
      <p:sp>
        <p:nvSpPr>
          <p:cNvPr id="693" name="Google Shape;693;p59"/>
          <p:cNvSpPr txBox="1"/>
          <p:nvPr>
            <p:ph type="title"/>
          </p:nvPr>
        </p:nvSpPr>
        <p:spPr>
          <a:xfrm>
            <a:off x="2773725" y="3083750"/>
            <a:ext cx="3769500" cy="7869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GB">
                <a:solidFill>
                  <a:schemeClr val="accent3"/>
                </a:solidFill>
              </a:rPr>
              <a:t>File Handling in C#</a:t>
            </a:r>
            <a:endParaRPr>
              <a:solidFill>
                <a:schemeClr val="accent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6"/>
          <p:cNvSpPr txBox="1"/>
          <p:nvPr>
            <p:ph type="title"/>
          </p:nvPr>
        </p:nvSpPr>
        <p:spPr>
          <a:xfrm>
            <a:off x="331150" y="228600"/>
            <a:ext cx="79266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Async File Access</a:t>
            </a:r>
            <a:endParaRPr/>
          </a:p>
        </p:txBody>
      </p:sp>
      <p:sp>
        <p:nvSpPr>
          <p:cNvPr id="879" name="Google Shape;879;p86"/>
          <p:cNvSpPr txBox="1"/>
          <p:nvPr/>
        </p:nvSpPr>
        <p:spPr>
          <a:xfrm>
            <a:off x="72800" y="908925"/>
            <a:ext cx="4192200" cy="400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a:solidFill>
                  <a:schemeClr val="lt1"/>
                </a:solidFill>
                <a:latin typeface="Urbanist"/>
                <a:ea typeface="Urbanist"/>
                <a:cs typeface="Urbanist"/>
                <a:sym typeface="Urbanist"/>
              </a:rPr>
              <a:t>Here's what happens step-by-step ⇒</a:t>
            </a:r>
            <a:endParaRPr>
              <a:solidFill>
                <a:schemeClr val="lt1"/>
              </a:solidFill>
              <a:latin typeface="Urbanist"/>
              <a:ea typeface="Urbanist"/>
              <a:cs typeface="Urbanist"/>
              <a:sym typeface="Urbanist"/>
            </a:endParaRPr>
          </a:p>
          <a:p>
            <a:pPr indent="0" lvl="0" marL="457200" rtl="0" algn="l">
              <a:spcBef>
                <a:spcPts val="0"/>
              </a:spcBef>
              <a:spcAft>
                <a:spcPts val="0"/>
              </a:spcAft>
              <a:buNone/>
            </a:pPr>
            <a:r>
              <a:t/>
            </a:r>
            <a:endParaRPr>
              <a:solidFill>
                <a:schemeClr val="lt1"/>
              </a:solidFill>
              <a:latin typeface="Urbanist"/>
              <a:ea typeface="Urbanist"/>
              <a:cs typeface="Urbanist"/>
              <a:sym typeface="Urbanist"/>
            </a:endParaRPr>
          </a:p>
          <a:p>
            <a:pPr indent="-317500" lvl="0" marL="457200" rtl="0" algn="l">
              <a:spcBef>
                <a:spcPts val="0"/>
              </a:spcBef>
              <a:spcAft>
                <a:spcPts val="0"/>
              </a:spcAft>
              <a:buClr>
                <a:schemeClr val="lt1"/>
              </a:buClr>
              <a:buSzPts val="1400"/>
              <a:buFont typeface="Urbanist"/>
              <a:buChar char="●"/>
            </a:pPr>
            <a:r>
              <a:rPr lang="en-GB">
                <a:solidFill>
                  <a:schemeClr val="lt1"/>
                </a:solidFill>
                <a:latin typeface="Urbanist"/>
                <a:ea typeface="Urbanist"/>
                <a:cs typeface="Urbanist"/>
                <a:sym typeface="Urbanist"/>
              </a:rPr>
              <a:t>The async method starts on a thread.</a:t>
            </a:r>
            <a:endParaRPr>
              <a:solidFill>
                <a:schemeClr val="lt1"/>
              </a:solidFill>
              <a:latin typeface="Urbanist"/>
              <a:ea typeface="Urbanist"/>
              <a:cs typeface="Urbanist"/>
              <a:sym typeface="Urbanist"/>
            </a:endParaRPr>
          </a:p>
          <a:p>
            <a:pPr indent="0" lvl="0" marL="457200" rtl="0" algn="l">
              <a:spcBef>
                <a:spcPts val="0"/>
              </a:spcBef>
              <a:spcAft>
                <a:spcPts val="0"/>
              </a:spcAft>
              <a:buNone/>
            </a:pPr>
            <a:r>
              <a:t/>
            </a:r>
            <a:endParaRPr>
              <a:solidFill>
                <a:schemeClr val="lt1"/>
              </a:solidFill>
              <a:latin typeface="Urbanist"/>
              <a:ea typeface="Urbanist"/>
              <a:cs typeface="Urbanist"/>
              <a:sym typeface="Urbanist"/>
            </a:endParaRPr>
          </a:p>
          <a:p>
            <a:pPr indent="-317500" lvl="0" marL="457200" rtl="0" algn="l">
              <a:spcBef>
                <a:spcPts val="0"/>
              </a:spcBef>
              <a:spcAft>
                <a:spcPts val="0"/>
              </a:spcAft>
              <a:buClr>
                <a:schemeClr val="lt1"/>
              </a:buClr>
              <a:buSzPts val="1400"/>
              <a:buFont typeface="Urbanist"/>
              <a:buChar char="●"/>
            </a:pPr>
            <a:r>
              <a:rPr lang="en-GB">
                <a:solidFill>
                  <a:schemeClr val="lt1"/>
                </a:solidFill>
                <a:latin typeface="Urbanist"/>
                <a:ea typeface="Urbanist"/>
                <a:cs typeface="Urbanist"/>
                <a:sym typeface="Urbanist"/>
              </a:rPr>
              <a:t>It hits the await on the async file read.</a:t>
            </a:r>
            <a:endParaRPr>
              <a:solidFill>
                <a:schemeClr val="lt1"/>
              </a:solidFill>
              <a:latin typeface="Urbanist"/>
              <a:ea typeface="Urbanist"/>
              <a:cs typeface="Urbanist"/>
              <a:sym typeface="Urbanist"/>
            </a:endParaRPr>
          </a:p>
          <a:p>
            <a:pPr indent="0" lvl="0" marL="457200" rtl="0" algn="l">
              <a:spcBef>
                <a:spcPts val="0"/>
              </a:spcBef>
              <a:spcAft>
                <a:spcPts val="0"/>
              </a:spcAft>
              <a:buNone/>
            </a:pPr>
            <a:r>
              <a:t/>
            </a:r>
            <a:endParaRPr>
              <a:solidFill>
                <a:schemeClr val="lt1"/>
              </a:solidFill>
              <a:latin typeface="Urbanist"/>
              <a:ea typeface="Urbanist"/>
              <a:cs typeface="Urbanist"/>
              <a:sym typeface="Urbanist"/>
            </a:endParaRPr>
          </a:p>
          <a:p>
            <a:pPr indent="-317500" lvl="0" marL="457200" rtl="0" algn="l">
              <a:spcBef>
                <a:spcPts val="0"/>
              </a:spcBef>
              <a:spcAft>
                <a:spcPts val="0"/>
              </a:spcAft>
              <a:buClr>
                <a:schemeClr val="lt1"/>
              </a:buClr>
              <a:buSzPts val="1400"/>
              <a:buFont typeface="Urbanist"/>
              <a:buChar char="●"/>
            </a:pPr>
            <a:r>
              <a:rPr lang="en-GB">
                <a:solidFill>
                  <a:schemeClr val="lt1"/>
                </a:solidFill>
                <a:latin typeface="Urbanist"/>
                <a:ea typeface="Urbanist"/>
                <a:cs typeface="Urbanist"/>
                <a:sym typeface="Urbanist"/>
              </a:rPr>
              <a:t>Instead of blocking that thread, the method saves its state (where it left off) and returns the thread to the thread pool,</a:t>
            </a:r>
            <a:endParaRPr>
              <a:solidFill>
                <a:schemeClr val="lt1"/>
              </a:solidFill>
              <a:latin typeface="Urbanist"/>
              <a:ea typeface="Urbanist"/>
              <a:cs typeface="Urbanist"/>
              <a:sym typeface="Urbanist"/>
            </a:endParaRPr>
          </a:p>
          <a:p>
            <a:pPr indent="0" lvl="0" marL="457200" rtl="0" algn="l">
              <a:spcBef>
                <a:spcPts val="0"/>
              </a:spcBef>
              <a:spcAft>
                <a:spcPts val="0"/>
              </a:spcAft>
              <a:buNone/>
            </a:pPr>
            <a:r>
              <a:t/>
            </a:r>
            <a:endParaRPr>
              <a:solidFill>
                <a:schemeClr val="lt1"/>
              </a:solidFill>
              <a:latin typeface="Urbanist"/>
              <a:ea typeface="Urbanist"/>
              <a:cs typeface="Urbanist"/>
              <a:sym typeface="Urbanist"/>
            </a:endParaRPr>
          </a:p>
          <a:p>
            <a:pPr indent="-317500" lvl="0" marL="457200" rtl="0" algn="l">
              <a:spcBef>
                <a:spcPts val="0"/>
              </a:spcBef>
              <a:spcAft>
                <a:spcPts val="0"/>
              </a:spcAft>
              <a:buClr>
                <a:schemeClr val="lt1"/>
              </a:buClr>
              <a:buSzPts val="1400"/>
              <a:buFont typeface="Urbanist"/>
              <a:buChar char="●"/>
            </a:pPr>
            <a:r>
              <a:rPr lang="en-GB">
                <a:solidFill>
                  <a:schemeClr val="lt1"/>
                </a:solidFill>
                <a:latin typeface="Urbanist"/>
                <a:ea typeface="Urbanist"/>
                <a:cs typeface="Urbanist"/>
                <a:sym typeface="Urbanist"/>
              </a:rPr>
              <a:t>It waits for the file to finish loading in the background.</a:t>
            </a:r>
            <a:endParaRPr>
              <a:solidFill>
                <a:schemeClr val="lt1"/>
              </a:solidFill>
              <a:latin typeface="Urbanist"/>
              <a:ea typeface="Urbanist"/>
              <a:cs typeface="Urbanist"/>
              <a:sym typeface="Urbanist"/>
            </a:endParaRPr>
          </a:p>
          <a:p>
            <a:pPr indent="0" lvl="0" marL="457200" rtl="0" algn="l">
              <a:spcBef>
                <a:spcPts val="0"/>
              </a:spcBef>
              <a:spcAft>
                <a:spcPts val="0"/>
              </a:spcAft>
              <a:buNone/>
            </a:pPr>
            <a:r>
              <a:t/>
            </a:r>
            <a:endParaRPr>
              <a:solidFill>
                <a:schemeClr val="lt1"/>
              </a:solidFill>
              <a:latin typeface="Urbanist"/>
              <a:ea typeface="Urbanist"/>
              <a:cs typeface="Urbanist"/>
              <a:sym typeface="Urbanist"/>
            </a:endParaRPr>
          </a:p>
          <a:p>
            <a:pPr indent="-317500" lvl="0" marL="457200" rtl="0" algn="l">
              <a:spcBef>
                <a:spcPts val="0"/>
              </a:spcBef>
              <a:spcAft>
                <a:spcPts val="0"/>
              </a:spcAft>
              <a:buClr>
                <a:schemeClr val="lt1"/>
              </a:buClr>
              <a:buSzPts val="1400"/>
              <a:buFont typeface="Urbanist"/>
              <a:buChar char="●"/>
            </a:pPr>
            <a:r>
              <a:rPr lang="en-GB">
                <a:solidFill>
                  <a:schemeClr val="lt1"/>
                </a:solidFill>
                <a:latin typeface="Urbanist"/>
                <a:ea typeface="Urbanist"/>
                <a:cs typeface="Urbanist"/>
                <a:sym typeface="Urbanist"/>
              </a:rPr>
              <a:t>When the file is ready, the system picks any available thread, not necessarily the original one , resumes the method from where it left off . </a:t>
            </a:r>
            <a:endParaRPr>
              <a:solidFill>
                <a:schemeClr val="lt1"/>
              </a:solidFill>
              <a:latin typeface="Urbanist"/>
              <a:ea typeface="Urbanist"/>
              <a:cs typeface="Urbanist"/>
              <a:sym typeface="Urbanist"/>
            </a:endParaRPr>
          </a:p>
        </p:txBody>
      </p:sp>
      <p:pic>
        <p:nvPicPr>
          <p:cNvPr id="880" name="Google Shape;880;p86"/>
          <p:cNvPicPr preferRelativeResize="0"/>
          <p:nvPr/>
        </p:nvPicPr>
        <p:blipFill>
          <a:blip r:embed="rId3">
            <a:alphaModFix/>
          </a:blip>
          <a:stretch>
            <a:fillRect/>
          </a:stretch>
        </p:blipFill>
        <p:spPr>
          <a:xfrm>
            <a:off x="4265100" y="1014300"/>
            <a:ext cx="4726501" cy="3623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7"/>
          <p:cNvSpPr txBox="1"/>
          <p:nvPr>
            <p:ph type="title"/>
          </p:nvPr>
        </p:nvSpPr>
        <p:spPr>
          <a:xfrm>
            <a:off x="331150" y="228600"/>
            <a:ext cx="79266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Async File Access in a loop</a:t>
            </a:r>
            <a:endParaRPr/>
          </a:p>
        </p:txBody>
      </p:sp>
      <p:pic>
        <p:nvPicPr>
          <p:cNvPr id="886" name="Google Shape;886;p87"/>
          <p:cNvPicPr preferRelativeResize="0"/>
          <p:nvPr/>
        </p:nvPicPr>
        <p:blipFill>
          <a:blip r:embed="rId3">
            <a:alphaModFix/>
          </a:blip>
          <a:stretch>
            <a:fillRect/>
          </a:stretch>
        </p:blipFill>
        <p:spPr>
          <a:xfrm>
            <a:off x="228600" y="1014300"/>
            <a:ext cx="4553201" cy="3523250"/>
          </a:xfrm>
          <a:prstGeom prst="rect">
            <a:avLst/>
          </a:prstGeom>
          <a:noFill/>
          <a:ln>
            <a:noFill/>
          </a:ln>
        </p:spPr>
      </p:pic>
      <p:sp>
        <p:nvSpPr>
          <p:cNvPr id="887" name="Google Shape;887;p87"/>
          <p:cNvSpPr txBox="1"/>
          <p:nvPr/>
        </p:nvSpPr>
        <p:spPr>
          <a:xfrm>
            <a:off x="4946225" y="1014300"/>
            <a:ext cx="3969000" cy="3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700">
                <a:solidFill>
                  <a:srgbClr val="FFFF00"/>
                </a:solidFill>
                <a:latin typeface="Urbanist"/>
                <a:ea typeface="Urbanist"/>
                <a:cs typeface="Urbanist"/>
                <a:sym typeface="Urbanist"/>
              </a:rPr>
              <a:t>1. Synchronous loop</a:t>
            </a:r>
            <a:r>
              <a:rPr lang="en-GB" sz="1700">
                <a:solidFill>
                  <a:schemeClr val="lt1"/>
                </a:solidFill>
                <a:latin typeface="Urbanist"/>
                <a:ea typeface="Urbanist"/>
                <a:cs typeface="Urbanist"/>
                <a:sym typeface="Urbanist"/>
              </a:rPr>
              <a:t> : Reads files one by one, blocking the thread	 on each file read</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i="1" lang="en-GB" sz="1700">
                <a:solidFill>
                  <a:srgbClr val="FFFF00"/>
                </a:solidFill>
                <a:latin typeface="Urbanist"/>
                <a:ea typeface="Urbanist"/>
                <a:cs typeface="Urbanist"/>
                <a:sym typeface="Urbanist"/>
              </a:rPr>
              <a:t>2. Async + await loop :</a:t>
            </a:r>
            <a:r>
              <a:rPr lang="en-GB" sz="1700">
                <a:solidFill>
                  <a:schemeClr val="lt1"/>
                </a:solidFill>
                <a:latin typeface="Urbanist"/>
                <a:ea typeface="Urbanist"/>
                <a:cs typeface="Urbanist"/>
                <a:sym typeface="Urbanist"/>
              </a:rPr>
              <a:t> Reads files one by one, but thread freed during waits .  It is non-blocking, sequential async file reads</a:t>
            </a:r>
            <a:endParaRPr sz="1700">
              <a:solidFill>
                <a:schemeClr val="lt1"/>
              </a:solidFill>
              <a:latin typeface="Urbanist"/>
              <a:ea typeface="Urbanist"/>
              <a:cs typeface="Urbanist"/>
              <a:sym typeface="Urbanis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8"/>
          <p:cNvSpPr txBox="1"/>
          <p:nvPr>
            <p:ph type="title"/>
          </p:nvPr>
        </p:nvSpPr>
        <p:spPr>
          <a:xfrm>
            <a:off x="331150" y="228600"/>
            <a:ext cx="79266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Task.WhenAll()</a:t>
            </a:r>
            <a:endParaRPr/>
          </a:p>
        </p:txBody>
      </p:sp>
      <p:sp>
        <p:nvSpPr>
          <p:cNvPr id="893" name="Google Shape;893;p88"/>
          <p:cNvSpPr txBox="1"/>
          <p:nvPr/>
        </p:nvSpPr>
        <p:spPr>
          <a:xfrm>
            <a:off x="72800" y="1014300"/>
            <a:ext cx="4662000" cy="24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lt1"/>
                </a:solidFill>
                <a:latin typeface="Urbanist"/>
                <a:ea typeface="Urbanist"/>
                <a:cs typeface="Urbanist"/>
                <a:sym typeface="Urbanist"/>
              </a:rPr>
              <a:t>Task.WhenAll()</a:t>
            </a:r>
            <a:r>
              <a:rPr lang="en-GB" sz="1700">
                <a:solidFill>
                  <a:schemeClr val="lt1"/>
                </a:solidFill>
                <a:latin typeface="Urbanist"/>
                <a:ea typeface="Urbanist"/>
                <a:cs typeface="Urbanist"/>
                <a:sym typeface="Urbanist"/>
              </a:rPr>
              <a:t> is a powerful method in C# used to run multiple tasks concurrently and wait for all of them to complete. It returns a single task that completes when all the supplied tasks are finished.</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lang="en-GB" sz="1700">
                <a:solidFill>
                  <a:schemeClr val="lt1"/>
                </a:solidFill>
                <a:latin typeface="Urbanist"/>
                <a:ea typeface="Urbanist"/>
                <a:cs typeface="Urbanist"/>
                <a:sym typeface="Urbanist"/>
              </a:rPr>
              <a:t>Exceptions:</a:t>
            </a:r>
            <a:r>
              <a:rPr lang="en-GB" sz="1700">
                <a:solidFill>
                  <a:schemeClr val="lt1"/>
                </a:solidFill>
                <a:latin typeface="Urbanist"/>
                <a:ea typeface="Urbanist"/>
                <a:cs typeface="Urbanist"/>
                <a:sym typeface="Urbanist"/>
              </a:rPr>
              <a:t> If any task fails, Task.WhenAll() throws an </a:t>
            </a:r>
            <a:r>
              <a:rPr lang="en-GB" sz="1700">
                <a:solidFill>
                  <a:srgbClr val="FFFF00"/>
                </a:solidFill>
                <a:latin typeface="Urbanist"/>
                <a:ea typeface="Urbanist"/>
                <a:cs typeface="Urbanist"/>
                <a:sym typeface="Urbanist"/>
              </a:rPr>
              <a:t>AggregateException</a:t>
            </a:r>
            <a:r>
              <a:rPr lang="en-GB" sz="1700">
                <a:solidFill>
                  <a:schemeClr val="lt1"/>
                </a:solidFill>
                <a:latin typeface="Urbanist"/>
                <a:ea typeface="Urbanist"/>
                <a:cs typeface="Urbanist"/>
                <a:sym typeface="Urbanist"/>
              </a:rPr>
              <a:t> with all errors.</a:t>
            </a:r>
            <a:endParaRPr sz="1700">
              <a:solidFill>
                <a:schemeClr val="lt1"/>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p:txBody>
      </p:sp>
      <p:pic>
        <p:nvPicPr>
          <p:cNvPr id="894" name="Google Shape;894;p88"/>
          <p:cNvPicPr preferRelativeResize="0"/>
          <p:nvPr/>
        </p:nvPicPr>
        <p:blipFill>
          <a:blip r:embed="rId3">
            <a:alphaModFix/>
          </a:blip>
          <a:stretch>
            <a:fillRect/>
          </a:stretch>
        </p:blipFill>
        <p:spPr>
          <a:xfrm>
            <a:off x="4828400" y="1014300"/>
            <a:ext cx="4163201" cy="2428534"/>
          </a:xfrm>
          <a:prstGeom prst="rect">
            <a:avLst/>
          </a:prstGeom>
          <a:noFill/>
          <a:ln>
            <a:noFill/>
          </a:ln>
        </p:spPr>
      </p:pic>
      <p:sp>
        <p:nvSpPr>
          <p:cNvPr id="895" name="Google Shape;895;p88"/>
          <p:cNvSpPr txBox="1"/>
          <p:nvPr/>
        </p:nvSpPr>
        <p:spPr>
          <a:xfrm>
            <a:off x="331150" y="3586350"/>
            <a:ext cx="8255400" cy="10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00">
                <a:solidFill>
                  <a:schemeClr val="lt1"/>
                </a:solidFill>
                <a:latin typeface="Urbanist"/>
                <a:ea typeface="Urbanist"/>
                <a:cs typeface="Urbanist"/>
                <a:sym typeface="Urbanist"/>
              </a:rPr>
              <a:t>Syntax : </a:t>
            </a:r>
            <a:r>
              <a:rPr b="1" lang="en-GB" sz="1700">
                <a:solidFill>
                  <a:srgbClr val="FFFF00"/>
                </a:solidFill>
                <a:latin typeface="Urbanist"/>
                <a:ea typeface="Urbanist"/>
                <a:cs typeface="Urbanist"/>
                <a:sym typeface="Urbanist"/>
              </a:rPr>
              <a:t>Task.WhenAll(params Task[] tasks) → void</a:t>
            </a:r>
            <a:endParaRPr b="1" sz="1700">
              <a:solidFill>
                <a:srgbClr val="FFFF00"/>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rPr b="1" lang="en-GB" sz="1700">
                <a:solidFill>
                  <a:srgbClr val="FFFF00"/>
                </a:solidFill>
                <a:latin typeface="Urbanist"/>
                <a:ea typeface="Urbanist"/>
                <a:cs typeface="Urbanist"/>
                <a:sym typeface="Urbanist"/>
              </a:rPr>
              <a:t>Task&lt;TResult[]&gt; Task.WhenAll&lt;TResult&gt;(params Task&lt;TResult&gt;[] tasks)</a:t>
            </a:r>
            <a:endParaRPr b="1" sz="1700">
              <a:solidFill>
                <a:srgbClr val="FFFF00"/>
              </a:solidFill>
              <a:latin typeface="Urbanist"/>
              <a:ea typeface="Urbanist"/>
              <a:cs typeface="Urbanist"/>
              <a:sym typeface="Urbanist"/>
            </a:endParaRPr>
          </a:p>
          <a:p>
            <a:pPr indent="0" lvl="0" marL="0" rtl="0" algn="l">
              <a:spcBef>
                <a:spcPts val="0"/>
              </a:spcBef>
              <a:spcAft>
                <a:spcPts val="0"/>
              </a:spcAft>
              <a:buNone/>
            </a:pPr>
            <a:r>
              <a:t/>
            </a:r>
            <a:endParaRPr sz="1200">
              <a:solidFill>
                <a:schemeClr val="lt1"/>
              </a:solidFill>
              <a:latin typeface="Urbanist"/>
              <a:ea typeface="Urbanist"/>
              <a:cs typeface="Urbanist"/>
              <a:sym typeface="Urbanis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9"/>
          <p:cNvSpPr txBox="1"/>
          <p:nvPr>
            <p:ph type="title"/>
          </p:nvPr>
        </p:nvSpPr>
        <p:spPr>
          <a:xfrm>
            <a:off x="331150" y="228600"/>
            <a:ext cx="79266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Task.WhenAll() ╰┈➤ pros and cons</a:t>
            </a:r>
            <a:endParaRPr/>
          </a:p>
        </p:txBody>
      </p:sp>
      <p:sp>
        <p:nvSpPr>
          <p:cNvPr id="901" name="Google Shape;901;p89"/>
          <p:cNvSpPr txBox="1"/>
          <p:nvPr/>
        </p:nvSpPr>
        <p:spPr>
          <a:xfrm>
            <a:off x="72800" y="1014300"/>
            <a:ext cx="8842500" cy="38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lt1"/>
                </a:solidFill>
                <a:latin typeface="Urbanist"/>
                <a:ea typeface="Urbanist"/>
                <a:cs typeface="Urbanist"/>
                <a:sym typeface="Urbanist"/>
              </a:rPr>
              <a:t>PROS :✅ </a:t>
            </a:r>
            <a:endParaRPr b="1"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Fastest: All tasks start at once → overall time  =  </a:t>
            </a:r>
            <a:r>
              <a:rPr lang="en-GB" sz="1700">
                <a:solidFill>
                  <a:srgbClr val="FFFF00"/>
                </a:solidFill>
                <a:latin typeface="Urbanist"/>
                <a:ea typeface="Urbanist"/>
                <a:cs typeface="Urbanist"/>
                <a:sym typeface="Urbanist"/>
              </a:rPr>
              <a:t>longest task only.(MAX(t1,t2,t3,...))</a:t>
            </a:r>
            <a:endParaRPr sz="1700">
              <a:solidFill>
                <a:srgbClr val="FFFF00"/>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Best performance when tasks are independent.</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Great for parallel I/O (e.g., reading files, API calls).</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Easy to aggregate results (await Task.WhenAll(...) returns an array).</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lang="en-GB" sz="1700">
                <a:solidFill>
                  <a:schemeClr val="lt1"/>
                </a:solidFill>
                <a:latin typeface="Urbanist"/>
                <a:ea typeface="Urbanist"/>
                <a:cs typeface="Urbanist"/>
                <a:sym typeface="Urbanist"/>
              </a:rPr>
              <a:t>CONS : ❌</a:t>
            </a:r>
            <a:endParaRPr b="1"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Hard to control order of execution or results.</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Error handling is more complex: all exceptions are wrapped in an AggregateException.</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Can overwhelm system resources if too many tasks are fired at once (e.g., hundreds of file reads).</a:t>
            </a:r>
            <a:endParaRPr sz="1700">
              <a:solidFill>
                <a:schemeClr val="lt1"/>
              </a:solidFill>
              <a:latin typeface="Urbanist"/>
              <a:ea typeface="Urbanist"/>
              <a:cs typeface="Urbanist"/>
              <a:sym typeface="Urbanis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0"/>
          <p:cNvSpPr txBox="1"/>
          <p:nvPr>
            <p:ph type="title"/>
          </p:nvPr>
        </p:nvSpPr>
        <p:spPr>
          <a:xfrm>
            <a:off x="331150" y="228600"/>
            <a:ext cx="79266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ConfigureAwait(false)</a:t>
            </a:r>
            <a:endParaRPr/>
          </a:p>
        </p:txBody>
      </p:sp>
      <p:sp>
        <p:nvSpPr>
          <p:cNvPr id="907" name="Google Shape;907;p90"/>
          <p:cNvSpPr txBox="1"/>
          <p:nvPr/>
        </p:nvSpPr>
        <p:spPr>
          <a:xfrm>
            <a:off x="72800" y="861900"/>
            <a:ext cx="8913000" cy="3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Urbanist"/>
                <a:ea typeface="Urbanist"/>
                <a:cs typeface="Urbanist"/>
                <a:sym typeface="Urbanist"/>
              </a:rPr>
              <a:t>ConfigureAwait(false) is used in asynchronous programming in C# to prevent capturing the current synchronization context when resuming after an await.</a:t>
            </a:r>
            <a:endParaRPr>
              <a:solidFill>
                <a:schemeClr val="lt1"/>
              </a:solidFill>
              <a:latin typeface="Urbanist"/>
              <a:ea typeface="Urbanist"/>
              <a:cs typeface="Urbanist"/>
              <a:sym typeface="Urbanist"/>
            </a:endParaRPr>
          </a:p>
          <a:p>
            <a:pPr indent="0" lvl="0" marL="0" rtl="0" algn="l">
              <a:spcBef>
                <a:spcPts val="0"/>
              </a:spcBef>
              <a:spcAft>
                <a:spcPts val="0"/>
              </a:spcAft>
              <a:buNone/>
            </a:pPr>
            <a:r>
              <a:t/>
            </a:r>
            <a:endParaRPr>
              <a:solidFill>
                <a:schemeClr val="lt1"/>
              </a:solidFill>
              <a:latin typeface="Urbanist"/>
              <a:ea typeface="Urbanist"/>
              <a:cs typeface="Urbanist"/>
              <a:sym typeface="Urbanist"/>
            </a:endParaRPr>
          </a:p>
          <a:p>
            <a:pPr indent="0" lvl="0" marL="0" rtl="0" algn="l">
              <a:spcBef>
                <a:spcPts val="0"/>
              </a:spcBef>
              <a:spcAft>
                <a:spcPts val="0"/>
              </a:spcAft>
              <a:buNone/>
            </a:pPr>
            <a:r>
              <a:rPr lang="en-GB">
                <a:solidFill>
                  <a:schemeClr val="lt1"/>
                </a:solidFill>
                <a:latin typeface="Urbanist"/>
                <a:ea typeface="Urbanist"/>
                <a:cs typeface="Urbanist"/>
                <a:sym typeface="Urbanist"/>
              </a:rPr>
              <a:t>Syntax : </a:t>
            </a:r>
            <a:r>
              <a:rPr lang="en-GB">
                <a:solidFill>
                  <a:srgbClr val="FFFF00"/>
                </a:solidFill>
                <a:latin typeface="Urbanist"/>
                <a:ea typeface="Urbanist"/>
                <a:cs typeface="Urbanist"/>
                <a:sym typeface="Urbanist"/>
              </a:rPr>
              <a:t>await </a:t>
            </a:r>
            <a:r>
              <a:rPr lang="en-GB">
                <a:solidFill>
                  <a:srgbClr val="FFFF00"/>
                </a:solidFill>
                <a:latin typeface="Urbanist"/>
                <a:ea typeface="Urbanist"/>
                <a:cs typeface="Urbanist"/>
                <a:sym typeface="Urbanist"/>
              </a:rPr>
              <a:t>SomeAsyncMethod</a:t>
            </a:r>
            <a:r>
              <a:rPr lang="en-GB">
                <a:solidFill>
                  <a:srgbClr val="FFFF00"/>
                </a:solidFill>
                <a:latin typeface="Urbanist"/>
                <a:ea typeface="Urbanist"/>
                <a:cs typeface="Urbanist"/>
                <a:sym typeface="Urbanist"/>
              </a:rPr>
              <a:t>().ConfigureAwait(false);</a:t>
            </a:r>
            <a:endParaRPr>
              <a:solidFill>
                <a:srgbClr val="FFFF00"/>
              </a:solidFill>
              <a:latin typeface="Urbanist"/>
              <a:ea typeface="Urbanist"/>
              <a:cs typeface="Urbanist"/>
              <a:sym typeface="Urbanist"/>
            </a:endParaRPr>
          </a:p>
          <a:p>
            <a:pPr indent="0" lvl="0" marL="0" rtl="0" algn="l">
              <a:spcBef>
                <a:spcPts val="0"/>
              </a:spcBef>
              <a:spcAft>
                <a:spcPts val="0"/>
              </a:spcAft>
              <a:buNone/>
            </a:pPr>
            <a:r>
              <a:t/>
            </a:r>
            <a:endParaRPr>
              <a:solidFill>
                <a:srgbClr val="FFFF00"/>
              </a:solidFill>
              <a:latin typeface="Urbanist"/>
              <a:ea typeface="Urbanist"/>
              <a:cs typeface="Urbanist"/>
              <a:sym typeface="Urbanist"/>
            </a:endParaRPr>
          </a:p>
          <a:p>
            <a:pPr indent="0" lvl="0" marL="0" rtl="0" algn="l">
              <a:spcBef>
                <a:spcPts val="0"/>
              </a:spcBef>
              <a:spcAft>
                <a:spcPts val="0"/>
              </a:spcAft>
              <a:buNone/>
            </a:pPr>
            <a:r>
              <a:rPr lang="en-GB">
                <a:solidFill>
                  <a:schemeClr val="lt1"/>
                </a:solidFill>
                <a:latin typeface="Urbanist"/>
                <a:ea typeface="Urbanist"/>
                <a:cs typeface="Urbanist"/>
                <a:sym typeface="Urbanist"/>
              </a:rPr>
              <a:t>By default, after an await, the continuation (next line of code) tries to run on the same context that started it  →  often the UI thread in desktop/mobile apps or the request context in ASP.NET.</a:t>
            </a:r>
            <a:endParaRPr>
              <a:solidFill>
                <a:schemeClr val="lt1"/>
              </a:solidFill>
              <a:latin typeface="Urbanist"/>
              <a:ea typeface="Urbanist"/>
              <a:cs typeface="Urbanist"/>
              <a:sym typeface="Urbanist"/>
            </a:endParaRPr>
          </a:p>
          <a:p>
            <a:pPr indent="0" lvl="0" marL="0" rtl="0" algn="l">
              <a:spcBef>
                <a:spcPts val="0"/>
              </a:spcBef>
              <a:spcAft>
                <a:spcPts val="0"/>
              </a:spcAft>
              <a:buNone/>
            </a:pPr>
            <a:r>
              <a:t/>
            </a:r>
            <a:endParaRPr>
              <a:solidFill>
                <a:schemeClr val="lt1"/>
              </a:solidFill>
              <a:latin typeface="Urbanist"/>
              <a:ea typeface="Urbanist"/>
              <a:cs typeface="Urbanist"/>
              <a:sym typeface="Urbanist"/>
            </a:endParaRPr>
          </a:p>
          <a:p>
            <a:pPr indent="-317500" lvl="0" marL="457200" rtl="0" algn="l">
              <a:spcBef>
                <a:spcPts val="0"/>
              </a:spcBef>
              <a:spcAft>
                <a:spcPts val="0"/>
              </a:spcAft>
              <a:buClr>
                <a:schemeClr val="lt1"/>
              </a:buClr>
              <a:buSzPts val="1400"/>
              <a:buFont typeface="Urbanist"/>
              <a:buChar char="●"/>
            </a:pPr>
            <a:r>
              <a:rPr lang="en-GB">
                <a:solidFill>
                  <a:schemeClr val="lt1"/>
                </a:solidFill>
                <a:latin typeface="Urbanist"/>
                <a:ea typeface="Urbanist"/>
                <a:cs typeface="Urbanist"/>
                <a:sym typeface="Urbanist"/>
              </a:rPr>
              <a:t>ConfigureAwait(true) (default): Resume on the original context.</a:t>
            </a:r>
            <a:endParaRPr>
              <a:solidFill>
                <a:schemeClr val="lt1"/>
              </a:solidFill>
              <a:latin typeface="Urbanist"/>
              <a:ea typeface="Urbanist"/>
              <a:cs typeface="Urbanist"/>
              <a:sym typeface="Urbanist"/>
            </a:endParaRPr>
          </a:p>
          <a:p>
            <a:pPr indent="0" lvl="0" marL="457200" rtl="0" algn="l">
              <a:spcBef>
                <a:spcPts val="0"/>
              </a:spcBef>
              <a:spcAft>
                <a:spcPts val="0"/>
              </a:spcAft>
              <a:buNone/>
            </a:pPr>
            <a:r>
              <a:t/>
            </a:r>
            <a:endParaRPr>
              <a:solidFill>
                <a:schemeClr val="lt1"/>
              </a:solidFill>
              <a:latin typeface="Urbanist"/>
              <a:ea typeface="Urbanist"/>
              <a:cs typeface="Urbanist"/>
              <a:sym typeface="Urbanist"/>
            </a:endParaRPr>
          </a:p>
          <a:p>
            <a:pPr indent="-317500" lvl="0" marL="457200" rtl="0" algn="l">
              <a:spcBef>
                <a:spcPts val="0"/>
              </a:spcBef>
              <a:spcAft>
                <a:spcPts val="0"/>
              </a:spcAft>
              <a:buClr>
                <a:schemeClr val="lt1"/>
              </a:buClr>
              <a:buSzPts val="1400"/>
              <a:buFont typeface="Urbanist"/>
              <a:buChar char="●"/>
            </a:pPr>
            <a:r>
              <a:rPr lang="en-GB">
                <a:solidFill>
                  <a:schemeClr val="lt1"/>
                </a:solidFill>
                <a:latin typeface="Urbanist"/>
                <a:ea typeface="Urbanist"/>
                <a:cs typeface="Urbanist"/>
                <a:sym typeface="Urbanist"/>
              </a:rPr>
              <a:t>ConfigureAwait(false): Resume on a ThreadPool thread, not the original context.</a:t>
            </a:r>
            <a:endParaRPr>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i="1" lang="en-GB">
                <a:solidFill>
                  <a:srgbClr val="FFFF00"/>
                </a:solidFill>
                <a:latin typeface="Urbanist"/>
                <a:ea typeface="Urbanist"/>
                <a:cs typeface="Urbanist"/>
                <a:sym typeface="Urbanist"/>
              </a:rPr>
              <a:t>Use Cases for ConfigureAwait(false)</a:t>
            </a:r>
            <a:endParaRPr b="1" i="1">
              <a:solidFill>
                <a:srgbClr val="FFFF00"/>
              </a:solidFill>
              <a:latin typeface="Urbanist"/>
              <a:ea typeface="Urbanist"/>
              <a:cs typeface="Urbanist"/>
              <a:sym typeface="Urbanist"/>
            </a:endParaRPr>
          </a:p>
          <a:p>
            <a:pPr indent="0" lvl="0" marL="0" rtl="0" algn="l">
              <a:spcBef>
                <a:spcPts val="0"/>
              </a:spcBef>
              <a:spcAft>
                <a:spcPts val="0"/>
              </a:spcAft>
              <a:buNone/>
            </a:pPr>
            <a:r>
              <a:rPr b="1" lang="en-GB">
                <a:solidFill>
                  <a:schemeClr val="lt1"/>
                </a:solidFill>
                <a:latin typeface="Urbanist"/>
                <a:ea typeface="Urbanist"/>
                <a:cs typeface="Urbanist"/>
                <a:sym typeface="Urbanist"/>
              </a:rPr>
              <a:t>Library code:</a:t>
            </a:r>
            <a:r>
              <a:rPr lang="en-GB">
                <a:solidFill>
                  <a:schemeClr val="lt1"/>
                </a:solidFill>
                <a:latin typeface="Urbanist"/>
                <a:ea typeface="Urbanist"/>
                <a:cs typeface="Urbanist"/>
                <a:sym typeface="Urbanist"/>
              </a:rPr>
              <a:t> No need to get back to a specific thread (e.g., UI).</a:t>
            </a:r>
            <a:endParaRPr>
              <a:solidFill>
                <a:schemeClr val="lt1"/>
              </a:solidFill>
              <a:latin typeface="Urbanist"/>
              <a:ea typeface="Urbanist"/>
              <a:cs typeface="Urbanist"/>
              <a:sym typeface="Urbanist"/>
            </a:endParaRPr>
          </a:p>
          <a:p>
            <a:pPr indent="0" lvl="0" marL="0" rtl="0" algn="l">
              <a:spcBef>
                <a:spcPts val="0"/>
              </a:spcBef>
              <a:spcAft>
                <a:spcPts val="0"/>
              </a:spcAft>
              <a:buNone/>
            </a:pPr>
            <a:r>
              <a:rPr b="1" lang="en-GB">
                <a:solidFill>
                  <a:schemeClr val="lt1"/>
                </a:solidFill>
                <a:latin typeface="Urbanist"/>
                <a:ea typeface="Urbanist"/>
                <a:cs typeface="Urbanist"/>
                <a:sym typeface="Urbanist"/>
              </a:rPr>
              <a:t>Performance</a:t>
            </a:r>
            <a:r>
              <a:rPr lang="en-GB">
                <a:solidFill>
                  <a:schemeClr val="lt1"/>
                </a:solidFill>
                <a:latin typeface="Urbanist"/>
                <a:ea typeface="Urbanist"/>
                <a:cs typeface="Urbanist"/>
                <a:sym typeface="Urbanist"/>
              </a:rPr>
              <a:t>: Avoids context switching, improving efficiency.</a:t>
            </a:r>
            <a:endParaRPr>
              <a:solidFill>
                <a:schemeClr val="lt1"/>
              </a:solidFill>
              <a:latin typeface="Urbanist"/>
              <a:ea typeface="Urbanist"/>
              <a:cs typeface="Urbanist"/>
              <a:sym typeface="Urbanist"/>
            </a:endParaRPr>
          </a:p>
          <a:p>
            <a:pPr indent="0" lvl="0" marL="0" rtl="0" algn="l">
              <a:spcBef>
                <a:spcPts val="0"/>
              </a:spcBef>
              <a:spcAft>
                <a:spcPts val="0"/>
              </a:spcAft>
              <a:buNone/>
            </a:pPr>
            <a:r>
              <a:rPr b="1" i="1" lang="en-GB">
                <a:solidFill>
                  <a:srgbClr val="FFFF00"/>
                </a:solidFill>
                <a:latin typeface="Urbanist"/>
                <a:ea typeface="Urbanist"/>
                <a:cs typeface="Urbanist"/>
                <a:sym typeface="Urbanist"/>
              </a:rPr>
              <a:t>Don't Use in</a:t>
            </a:r>
            <a:r>
              <a:rPr lang="en-GB">
                <a:solidFill>
                  <a:schemeClr val="lt1"/>
                </a:solidFill>
                <a:latin typeface="Urbanist"/>
                <a:ea typeface="Urbanist"/>
                <a:cs typeface="Urbanist"/>
                <a:sym typeface="Urbanist"/>
              </a:rPr>
              <a:t>: </a:t>
            </a:r>
            <a:r>
              <a:rPr b="1" lang="en-GB">
                <a:solidFill>
                  <a:schemeClr val="lt1"/>
                </a:solidFill>
                <a:latin typeface="Urbanist"/>
                <a:ea typeface="Urbanist"/>
                <a:cs typeface="Urbanist"/>
                <a:sym typeface="Urbanist"/>
              </a:rPr>
              <a:t>UI code </a:t>
            </a:r>
            <a:r>
              <a:rPr lang="en-GB">
                <a:solidFill>
                  <a:schemeClr val="lt1"/>
                </a:solidFill>
                <a:latin typeface="Urbanist"/>
                <a:ea typeface="Urbanist"/>
                <a:cs typeface="Urbanist"/>
                <a:sym typeface="Urbanist"/>
              </a:rPr>
              <a:t>(WPF, WinForms, Xamarin): If we need to update the UI after await, ConfigureAwait(false) should be avoided . </a:t>
            </a:r>
            <a:endParaRPr>
              <a:solidFill>
                <a:schemeClr val="lt1"/>
              </a:solidFill>
              <a:latin typeface="Urbanist"/>
              <a:ea typeface="Urbanist"/>
              <a:cs typeface="Urbanist"/>
              <a:sym typeface="Urbanis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1"/>
          <p:cNvSpPr txBox="1"/>
          <p:nvPr>
            <p:ph type="title"/>
          </p:nvPr>
        </p:nvSpPr>
        <p:spPr>
          <a:xfrm>
            <a:off x="331150" y="228600"/>
            <a:ext cx="79266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Task.Run()</a:t>
            </a:r>
            <a:endParaRPr/>
          </a:p>
        </p:txBody>
      </p:sp>
      <p:sp>
        <p:nvSpPr>
          <p:cNvPr id="913" name="Google Shape;913;p91"/>
          <p:cNvSpPr txBox="1"/>
          <p:nvPr/>
        </p:nvSpPr>
        <p:spPr>
          <a:xfrm>
            <a:off x="72800" y="1014300"/>
            <a:ext cx="8913000" cy="38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Urbanist"/>
                <a:ea typeface="Urbanist"/>
                <a:cs typeface="Urbanist"/>
                <a:sym typeface="Urbanist"/>
              </a:rPr>
              <a:t>Task.Run() is a method used to run code on a background thread, offloading it from the main thread. It schedules work to be done on the ThreadPool, making it useful for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performing CPU-bound operations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wrapping synchronous code in an asynchronous context.</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i="1" lang="en-GB" sz="1700">
                <a:solidFill>
                  <a:schemeClr val="lt1"/>
                </a:solidFill>
                <a:latin typeface="Urbanist"/>
                <a:ea typeface="Urbanist"/>
                <a:cs typeface="Urbanist"/>
                <a:sym typeface="Urbanist"/>
              </a:rPr>
              <a:t>Syntax </a:t>
            </a:r>
            <a:r>
              <a:rPr lang="en-GB" sz="1700">
                <a:solidFill>
                  <a:schemeClr val="lt1"/>
                </a:solidFill>
                <a:latin typeface="Urbanist"/>
                <a:ea typeface="Urbanist"/>
                <a:cs typeface="Urbanist"/>
                <a:sym typeface="Urbanist"/>
              </a:rPr>
              <a:t>: </a:t>
            </a:r>
            <a:r>
              <a:rPr lang="en-GB" sz="1700">
                <a:solidFill>
                  <a:srgbClr val="FFFF00"/>
                </a:solidFill>
                <a:latin typeface="Urbanist"/>
                <a:ea typeface="Urbanist"/>
                <a:cs typeface="Urbanist"/>
                <a:sym typeface="Urbanist"/>
              </a:rPr>
              <a:t>Task.Run(() =&gt; {                                                   </a:t>
            </a:r>
            <a:endParaRPr sz="1700">
              <a:solidFill>
                <a:srgbClr val="FFFF00"/>
              </a:solidFill>
              <a:latin typeface="Urbanist"/>
              <a:ea typeface="Urbanist"/>
              <a:cs typeface="Urbanist"/>
              <a:sym typeface="Urbanist"/>
            </a:endParaRPr>
          </a:p>
          <a:p>
            <a:pPr indent="0" lvl="0" marL="0" rtl="0" algn="l">
              <a:spcBef>
                <a:spcPts val="0"/>
              </a:spcBef>
              <a:spcAft>
                <a:spcPts val="0"/>
              </a:spcAft>
              <a:buNone/>
            </a:pPr>
            <a:r>
              <a:rPr lang="en-GB" sz="1700">
                <a:solidFill>
                  <a:srgbClr val="FFFF00"/>
                </a:solidFill>
                <a:latin typeface="Urbanist"/>
                <a:ea typeface="Urbanist"/>
                <a:cs typeface="Urbanist"/>
                <a:sym typeface="Urbanist"/>
              </a:rPr>
              <a:t>               // code</a:t>
            </a:r>
            <a:endParaRPr sz="1700">
              <a:solidFill>
                <a:srgbClr val="FFFF00"/>
              </a:solidFill>
              <a:latin typeface="Urbanist"/>
              <a:ea typeface="Urbanist"/>
              <a:cs typeface="Urbanist"/>
              <a:sym typeface="Urbanist"/>
            </a:endParaRPr>
          </a:p>
          <a:p>
            <a:pPr indent="0" lvl="0" marL="0" rtl="0" algn="l">
              <a:spcBef>
                <a:spcPts val="0"/>
              </a:spcBef>
              <a:spcAft>
                <a:spcPts val="0"/>
              </a:spcAft>
              <a:buNone/>
            </a:pPr>
            <a:r>
              <a:rPr lang="en-GB" sz="1700">
                <a:solidFill>
                  <a:srgbClr val="FFFF00"/>
                </a:solidFill>
                <a:latin typeface="Urbanist"/>
                <a:ea typeface="Urbanist"/>
                <a:cs typeface="Urbanist"/>
                <a:sym typeface="Urbanist"/>
              </a:rPr>
              <a:t>                 });</a:t>
            </a:r>
            <a:endParaRPr sz="1700">
              <a:solidFill>
                <a:srgbClr val="FFFF00"/>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p:txBody>
      </p:sp>
      <p:sp>
        <p:nvSpPr>
          <p:cNvPr id="914" name="Google Shape;914;p91"/>
          <p:cNvSpPr txBox="1"/>
          <p:nvPr/>
        </p:nvSpPr>
        <p:spPr>
          <a:xfrm>
            <a:off x="5075400" y="2459025"/>
            <a:ext cx="3464100" cy="14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00">
                <a:solidFill>
                  <a:srgbClr val="FFFF00"/>
                </a:solidFill>
                <a:latin typeface="Urbanist"/>
                <a:ea typeface="Urbanist"/>
                <a:cs typeface="Urbanist"/>
                <a:sym typeface="Urbanist"/>
              </a:rPr>
              <a:t>Task&lt;int&gt; task = Task.Run(() =&gt; {</a:t>
            </a:r>
            <a:endParaRPr sz="1700">
              <a:solidFill>
                <a:srgbClr val="FFFF00"/>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rPr lang="en-GB" sz="1700">
                <a:solidFill>
                  <a:srgbClr val="FFFF00"/>
                </a:solidFill>
                <a:latin typeface="Urbanist"/>
                <a:ea typeface="Urbanist"/>
                <a:cs typeface="Urbanist"/>
                <a:sym typeface="Urbanist"/>
              </a:rPr>
              <a:t>    return 21 ;</a:t>
            </a:r>
            <a:endParaRPr sz="1700">
              <a:solidFill>
                <a:srgbClr val="FFFF00"/>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rPr lang="en-GB" sz="1700">
                <a:solidFill>
                  <a:srgbClr val="FFFF00"/>
                </a:solidFill>
                <a:latin typeface="Urbanist"/>
                <a:ea typeface="Urbanist"/>
                <a:cs typeface="Urbanist"/>
                <a:sym typeface="Urbanist"/>
              </a:rPr>
              <a:t>});</a:t>
            </a:r>
            <a:endParaRPr sz="1700">
              <a:solidFill>
                <a:srgbClr val="FFFF00"/>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t/>
            </a:r>
            <a:endParaRPr sz="1200">
              <a:solidFill>
                <a:schemeClr val="lt1"/>
              </a:solidFill>
              <a:latin typeface="Urbanist"/>
              <a:ea typeface="Urbanist"/>
              <a:cs typeface="Urbanist"/>
              <a:sym typeface="Urbanist"/>
            </a:endParaRPr>
          </a:p>
          <a:p>
            <a:pPr indent="0" lvl="0" marL="0" rtl="0" algn="l">
              <a:spcBef>
                <a:spcPts val="0"/>
              </a:spcBef>
              <a:spcAft>
                <a:spcPts val="0"/>
              </a:spcAft>
              <a:buNone/>
            </a:pPr>
            <a:r>
              <a:rPr lang="en-GB" sz="1700">
                <a:solidFill>
                  <a:schemeClr val="lt1"/>
                </a:solidFill>
                <a:latin typeface="Urbanist"/>
                <a:ea typeface="Urbanist"/>
                <a:cs typeface="Urbanist"/>
                <a:sym typeface="Urbanist"/>
              </a:rPr>
              <a:t>When i </a:t>
            </a:r>
            <a:r>
              <a:rPr lang="en-GB" sz="1700">
                <a:solidFill>
                  <a:schemeClr val="lt1"/>
                </a:solidFill>
                <a:latin typeface="Urbanist"/>
                <a:ea typeface="Urbanist"/>
                <a:cs typeface="Urbanist"/>
                <a:sym typeface="Urbanist"/>
              </a:rPr>
              <a:t>returns</a:t>
            </a:r>
            <a:r>
              <a:rPr lang="en-GB" sz="1700">
                <a:solidFill>
                  <a:schemeClr val="lt1"/>
                </a:solidFill>
                <a:latin typeface="Urbanist"/>
                <a:ea typeface="Urbanist"/>
                <a:cs typeface="Urbanist"/>
                <a:sym typeface="Urbanist"/>
              </a:rPr>
              <a:t> a value</a:t>
            </a:r>
            <a:endParaRPr sz="1700">
              <a:solidFill>
                <a:schemeClr val="lt1"/>
              </a:solidFill>
              <a:latin typeface="Urbanist"/>
              <a:ea typeface="Urbanist"/>
              <a:cs typeface="Urbanist"/>
              <a:sym typeface="Urbanist"/>
            </a:endParaRPr>
          </a:p>
        </p:txBody>
      </p:sp>
      <p:pic>
        <p:nvPicPr>
          <p:cNvPr id="915" name="Google Shape;915;p91"/>
          <p:cNvPicPr preferRelativeResize="0"/>
          <p:nvPr/>
        </p:nvPicPr>
        <p:blipFill>
          <a:blip r:embed="rId3">
            <a:alphaModFix/>
          </a:blip>
          <a:stretch>
            <a:fillRect/>
          </a:stretch>
        </p:blipFill>
        <p:spPr>
          <a:xfrm>
            <a:off x="0" y="3243900"/>
            <a:ext cx="4687874" cy="1844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92"/>
          <p:cNvSpPr txBox="1"/>
          <p:nvPr>
            <p:ph type="title"/>
          </p:nvPr>
        </p:nvSpPr>
        <p:spPr>
          <a:xfrm>
            <a:off x="952500" y="228600"/>
            <a:ext cx="7305300" cy="6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Task.Run() use cases</a:t>
            </a:r>
            <a:endParaRPr/>
          </a:p>
        </p:txBody>
      </p:sp>
      <p:sp>
        <p:nvSpPr>
          <p:cNvPr id="921" name="Google Shape;921;p92"/>
          <p:cNvSpPr txBox="1"/>
          <p:nvPr/>
        </p:nvSpPr>
        <p:spPr>
          <a:xfrm>
            <a:off x="695200" y="1014300"/>
            <a:ext cx="7879500" cy="3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p:txBody>
      </p:sp>
      <p:graphicFrame>
        <p:nvGraphicFramePr>
          <p:cNvPr id="922" name="Google Shape;922;p92"/>
          <p:cNvGraphicFramePr/>
          <p:nvPr/>
        </p:nvGraphicFramePr>
        <p:xfrm>
          <a:off x="952500" y="1246075"/>
          <a:ext cx="3000000" cy="3000000"/>
        </p:xfrm>
        <a:graphic>
          <a:graphicData uri="http://schemas.openxmlformats.org/drawingml/2006/table">
            <a:tbl>
              <a:tblPr>
                <a:noFill/>
                <a:tableStyleId>{C72F404D-FE07-48E6-BCCA-883262C03CA6}</a:tableStyleId>
              </a:tblPr>
              <a:tblGrid>
                <a:gridCol w="804200"/>
                <a:gridCol w="3199800"/>
                <a:gridCol w="3235000"/>
              </a:tblGrid>
              <a:tr h="656925">
                <a:tc>
                  <a:txBody>
                    <a:bodyPr/>
                    <a:lstStyle/>
                    <a:p>
                      <a:pPr indent="0" lvl="0" marL="0" rtl="0" algn="l">
                        <a:spcBef>
                          <a:spcPts val="0"/>
                        </a:spcBef>
                        <a:spcAft>
                          <a:spcPts val="0"/>
                        </a:spcAft>
                        <a:buNone/>
                      </a:pPr>
                      <a:r>
                        <a:rPr lang="en-GB">
                          <a:solidFill>
                            <a:schemeClr val="lt1"/>
                          </a:solidFill>
                        </a:rPr>
                        <a:t>sl.no</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Task.Run() use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Don’t use</a:t>
                      </a:r>
                      <a:endParaRPr>
                        <a:solidFill>
                          <a:schemeClr val="lt1"/>
                        </a:solidFill>
                      </a:endParaRPr>
                    </a:p>
                  </a:txBody>
                  <a:tcPr marT="91425" marB="91425" marR="91425" marL="91425"/>
                </a:tc>
              </a:tr>
              <a:tr h="1010675">
                <a:tc>
                  <a:txBody>
                    <a:bodyPr/>
                    <a:lstStyle/>
                    <a:p>
                      <a:pPr indent="0" lvl="0" marL="0" rtl="0" algn="l">
                        <a:spcBef>
                          <a:spcPts val="0"/>
                        </a:spcBef>
                        <a:spcAft>
                          <a:spcPts val="0"/>
                        </a:spcAft>
                        <a:buNone/>
                      </a:pPr>
                      <a:r>
                        <a:rPr lang="en-GB">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Offloading CPU-bound work (e.g., heavy calculations)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We're calling I/O-bound async methods (e.g., HttpClient)</a:t>
                      </a:r>
                      <a:endParaRPr>
                        <a:solidFill>
                          <a:schemeClr val="lt1"/>
                        </a:solidFill>
                      </a:endParaRPr>
                    </a:p>
                  </a:txBody>
                  <a:tcPr marT="91425" marB="91425" marR="91425" marL="91425"/>
                </a:tc>
              </a:tr>
              <a:tr h="769475">
                <a:tc>
                  <a:txBody>
                    <a:bodyPr/>
                    <a:lstStyle/>
                    <a:p>
                      <a:pPr indent="0" lvl="0" marL="0" rtl="0" algn="l">
                        <a:spcBef>
                          <a:spcPts val="0"/>
                        </a:spcBef>
                        <a:spcAft>
                          <a:spcPts val="0"/>
                        </a:spcAft>
                        <a:buNone/>
                      </a:pPr>
                      <a:r>
                        <a:rPr lang="en-GB">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Keeping UI thread responsive in desktop apps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We're in ASP.NET Core or server code (uses thread pool efficiently)</a:t>
                      </a:r>
                      <a:endParaRPr>
                        <a:solidFill>
                          <a:schemeClr val="lt1"/>
                        </a:solidFill>
                      </a:endParaRPr>
                    </a:p>
                  </a:txBody>
                  <a:tcPr marT="91425" marB="91425" marR="91425" marL="91425"/>
                </a:tc>
              </a:tr>
              <a:tr h="769475">
                <a:tc>
                  <a:txBody>
                    <a:bodyPr/>
                    <a:lstStyle/>
                    <a:p>
                      <a:pPr indent="0" lvl="0" marL="0" rtl="0" algn="l">
                        <a:spcBef>
                          <a:spcPts val="0"/>
                        </a:spcBef>
                        <a:spcAft>
                          <a:spcPts val="0"/>
                        </a:spcAft>
                        <a:buNone/>
                      </a:pPr>
                      <a:r>
                        <a:rPr lang="en-GB">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Migrating legacy sync code to async patterns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The method is already async and doesn't block</a:t>
                      </a:r>
                      <a:endParaRPr>
                        <a:solidFill>
                          <a:schemeClr val="lt1"/>
                        </a:solidFill>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cxnSp>
        <p:nvCxnSpPr>
          <p:cNvPr id="927" name="Google Shape;927;p93"/>
          <p:cNvCxnSpPr/>
          <p:nvPr/>
        </p:nvCxnSpPr>
        <p:spPr>
          <a:xfrm>
            <a:off x="3060563" y="1485050"/>
            <a:ext cx="0" cy="3198900"/>
          </a:xfrm>
          <a:prstGeom prst="straightConnector1">
            <a:avLst/>
          </a:prstGeom>
          <a:noFill/>
          <a:ln cap="flat" cmpd="sng" w="9525">
            <a:solidFill>
              <a:schemeClr val="accent1"/>
            </a:solidFill>
            <a:prstDash val="solid"/>
            <a:round/>
            <a:headEnd len="med" w="med" type="none"/>
            <a:tailEnd len="med" w="med" type="none"/>
          </a:ln>
        </p:spPr>
      </p:cxnSp>
      <p:cxnSp>
        <p:nvCxnSpPr>
          <p:cNvPr id="928" name="Google Shape;928;p93"/>
          <p:cNvCxnSpPr/>
          <p:nvPr/>
        </p:nvCxnSpPr>
        <p:spPr>
          <a:xfrm>
            <a:off x="238800" y="1485050"/>
            <a:ext cx="8676900" cy="0"/>
          </a:xfrm>
          <a:prstGeom prst="straightConnector1">
            <a:avLst/>
          </a:prstGeom>
          <a:noFill/>
          <a:ln cap="flat" cmpd="sng" w="9525">
            <a:solidFill>
              <a:schemeClr val="accent1"/>
            </a:solidFill>
            <a:prstDash val="solid"/>
            <a:round/>
            <a:headEnd len="med" w="med" type="none"/>
            <a:tailEnd len="med" w="med" type="none"/>
          </a:ln>
        </p:spPr>
      </p:cxnSp>
      <p:cxnSp>
        <p:nvCxnSpPr>
          <p:cNvPr id="929" name="Google Shape;929;p93"/>
          <p:cNvCxnSpPr/>
          <p:nvPr/>
        </p:nvCxnSpPr>
        <p:spPr>
          <a:xfrm>
            <a:off x="5989538" y="1485050"/>
            <a:ext cx="0" cy="3198900"/>
          </a:xfrm>
          <a:prstGeom prst="straightConnector1">
            <a:avLst/>
          </a:prstGeom>
          <a:noFill/>
          <a:ln cap="flat" cmpd="sng" w="9525">
            <a:solidFill>
              <a:schemeClr val="accent1"/>
            </a:solidFill>
            <a:prstDash val="solid"/>
            <a:round/>
            <a:headEnd len="med" w="med" type="none"/>
            <a:tailEnd len="med" w="med" type="none"/>
          </a:ln>
        </p:spPr>
      </p:cxnSp>
      <p:grpSp>
        <p:nvGrpSpPr>
          <p:cNvPr id="930" name="Google Shape;930;p93"/>
          <p:cNvGrpSpPr/>
          <p:nvPr/>
        </p:nvGrpSpPr>
        <p:grpSpPr>
          <a:xfrm>
            <a:off x="2698631" y="1801500"/>
            <a:ext cx="204654" cy="204654"/>
            <a:chOff x="259788" y="1923155"/>
            <a:chExt cx="409800" cy="409800"/>
          </a:xfrm>
        </p:grpSpPr>
        <p:sp>
          <p:nvSpPr>
            <p:cNvPr id="931" name="Google Shape;931;p93"/>
            <p:cNvSpPr/>
            <p:nvPr/>
          </p:nvSpPr>
          <p:spPr>
            <a:xfrm>
              <a:off x="259788" y="1923155"/>
              <a:ext cx="409800" cy="409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grpSp>
          <p:nvGrpSpPr>
            <p:cNvPr id="932" name="Google Shape;932;p93"/>
            <p:cNvGrpSpPr/>
            <p:nvPr/>
          </p:nvGrpSpPr>
          <p:grpSpPr>
            <a:xfrm>
              <a:off x="362088" y="2093825"/>
              <a:ext cx="205200" cy="102600"/>
              <a:chOff x="498725" y="2069800"/>
              <a:chExt cx="205200" cy="102600"/>
            </a:xfrm>
          </p:grpSpPr>
          <p:cxnSp>
            <p:nvCxnSpPr>
              <p:cNvPr id="933" name="Google Shape;933;p93"/>
              <p:cNvCxnSpPr/>
              <p:nvPr/>
            </p:nvCxnSpPr>
            <p:spPr>
              <a:xfrm>
                <a:off x="498725" y="2069800"/>
                <a:ext cx="102600" cy="102600"/>
              </a:xfrm>
              <a:prstGeom prst="straightConnector1">
                <a:avLst/>
              </a:prstGeom>
              <a:noFill/>
              <a:ln cap="flat" cmpd="sng" w="9525">
                <a:solidFill>
                  <a:schemeClr val="accent3"/>
                </a:solidFill>
                <a:prstDash val="solid"/>
                <a:round/>
                <a:headEnd len="med" w="med" type="none"/>
                <a:tailEnd len="med" w="med" type="none"/>
              </a:ln>
            </p:spPr>
          </p:cxnSp>
          <p:cxnSp>
            <p:nvCxnSpPr>
              <p:cNvPr id="934" name="Google Shape;934;p93"/>
              <p:cNvCxnSpPr/>
              <p:nvPr/>
            </p:nvCxnSpPr>
            <p:spPr>
              <a:xfrm flipH="1">
                <a:off x="601325" y="2069800"/>
                <a:ext cx="102600" cy="102600"/>
              </a:xfrm>
              <a:prstGeom prst="straightConnector1">
                <a:avLst/>
              </a:prstGeom>
              <a:noFill/>
              <a:ln cap="flat" cmpd="sng" w="9525">
                <a:solidFill>
                  <a:schemeClr val="accent3"/>
                </a:solidFill>
                <a:prstDash val="solid"/>
                <a:round/>
                <a:headEnd len="med" w="med" type="none"/>
                <a:tailEnd len="med" w="med" type="none"/>
              </a:ln>
            </p:spPr>
          </p:cxnSp>
        </p:grpSp>
      </p:grpSp>
      <p:grpSp>
        <p:nvGrpSpPr>
          <p:cNvPr id="935" name="Google Shape;935;p93"/>
          <p:cNvGrpSpPr/>
          <p:nvPr/>
        </p:nvGrpSpPr>
        <p:grpSpPr>
          <a:xfrm>
            <a:off x="5618381" y="1801500"/>
            <a:ext cx="204654" cy="204654"/>
            <a:chOff x="259788" y="1923155"/>
            <a:chExt cx="409800" cy="409800"/>
          </a:xfrm>
        </p:grpSpPr>
        <p:sp>
          <p:nvSpPr>
            <p:cNvPr id="936" name="Google Shape;936;p93"/>
            <p:cNvSpPr/>
            <p:nvPr/>
          </p:nvSpPr>
          <p:spPr>
            <a:xfrm>
              <a:off x="259788" y="1923155"/>
              <a:ext cx="409800" cy="409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grpSp>
          <p:nvGrpSpPr>
            <p:cNvPr id="937" name="Google Shape;937;p93"/>
            <p:cNvGrpSpPr/>
            <p:nvPr/>
          </p:nvGrpSpPr>
          <p:grpSpPr>
            <a:xfrm>
              <a:off x="362088" y="2093825"/>
              <a:ext cx="205200" cy="102600"/>
              <a:chOff x="498725" y="2069800"/>
              <a:chExt cx="205200" cy="102600"/>
            </a:xfrm>
          </p:grpSpPr>
          <p:cxnSp>
            <p:nvCxnSpPr>
              <p:cNvPr id="938" name="Google Shape;938;p93"/>
              <p:cNvCxnSpPr/>
              <p:nvPr/>
            </p:nvCxnSpPr>
            <p:spPr>
              <a:xfrm>
                <a:off x="498725" y="2069800"/>
                <a:ext cx="102600" cy="102600"/>
              </a:xfrm>
              <a:prstGeom prst="straightConnector1">
                <a:avLst/>
              </a:prstGeom>
              <a:noFill/>
              <a:ln cap="flat" cmpd="sng" w="9525">
                <a:solidFill>
                  <a:schemeClr val="accent3"/>
                </a:solidFill>
                <a:prstDash val="solid"/>
                <a:round/>
                <a:headEnd len="med" w="med" type="none"/>
                <a:tailEnd len="med" w="med" type="none"/>
              </a:ln>
            </p:spPr>
          </p:cxnSp>
          <p:cxnSp>
            <p:nvCxnSpPr>
              <p:cNvPr id="939" name="Google Shape;939;p93"/>
              <p:cNvCxnSpPr/>
              <p:nvPr/>
            </p:nvCxnSpPr>
            <p:spPr>
              <a:xfrm flipH="1">
                <a:off x="601325" y="2069800"/>
                <a:ext cx="102600" cy="102600"/>
              </a:xfrm>
              <a:prstGeom prst="straightConnector1">
                <a:avLst/>
              </a:prstGeom>
              <a:noFill/>
              <a:ln cap="flat" cmpd="sng" w="9525">
                <a:solidFill>
                  <a:schemeClr val="accent3"/>
                </a:solidFill>
                <a:prstDash val="solid"/>
                <a:round/>
                <a:headEnd len="med" w="med" type="none"/>
                <a:tailEnd len="med" w="med" type="none"/>
              </a:ln>
            </p:spPr>
          </p:cxnSp>
        </p:grpSp>
      </p:grpSp>
      <p:grpSp>
        <p:nvGrpSpPr>
          <p:cNvPr id="940" name="Google Shape;940;p93"/>
          <p:cNvGrpSpPr/>
          <p:nvPr/>
        </p:nvGrpSpPr>
        <p:grpSpPr>
          <a:xfrm>
            <a:off x="8711056" y="1801500"/>
            <a:ext cx="204654" cy="204654"/>
            <a:chOff x="259788" y="1923155"/>
            <a:chExt cx="409800" cy="409800"/>
          </a:xfrm>
        </p:grpSpPr>
        <p:sp>
          <p:nvSpPr>
            <p:cNvPr id="941" name="Google Shape;941;p93"/>
            <p:cNvSpPr/>
            <p:nvPr/>
          </p:nvSpPr>
          <p:spPr>
            <a:xfrm>
              <a:off x="259788" y="1923155"/>
              <a:ext cx="409800" cy="409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grpSp>
          <p:nvGrpSpPr>
            <p:cNvPr id="942" name="Google Shape;942;p93"/>
            <p:cNvGrpSpPr/>
            <p:nvPr/>
          </p:nvGrpSpPr>
          <p:grpSpPr>
            <a:xfrm>
              <a:off x="362088" y="2093825"/>
              <a:ext cx="205200" cy="102600"/>
              <a:chOff x="498725" y="2069800"/>
              <a:chExt cx="205200" cy="102600"/>
            </a:xfrm>
          </p:grpSpPr>
          <p:cxnSp>
            <p:nvCxnSpPr>
              <p:cNvPr id="943" name="Google Shape;943;p93"/>
              <p:cNvCxnSpPr/>
              <p:nvPr/>
            </p:nvCxnSpPr>
            <p:spPr>
              <a:xfrm>
                <a:off x="498725" y="2069800"/>
                <a:ext cx="102600" cy="102600"/>
              </a:xfrm>
              <a:prstGeom prst="straightConnector1">
                <a:avLst/>
              </a:prstGeom>
              <a:noFill/>
              <a:ln cap="flat" cmpd="sng" w="9525">
                <a:solidFill>
                  <a:schemeClr val="accent3"/>
                </a:solidFill>
                <a:prstDash val="solid"/>
                <a:round/>
                <a:headEnd len="med" w="med" type="none"/>
                <a:tailEnd len="med" w="med" type="none"/>
              </a:ln>
            </p:spPr>
          </p:cxnSp>
          <p:cxnSp>
            <p:nvCxnSpPr>
              <p:cNvPr id="944" name="Google Shape;944;p93"/>
              <p:cNvCxnSpPr/>
              <p:nvPr/>
            </p:nvCxnSpPr>
            <p:spPr>
              <a:xfrm flipH="1">
                <a:off x="601325" y="2069800"/>
                <a:ext cx="102600" cy="102600"/>
              </a:xfrm>
              <a:prstGeom prst="straightConnector1">
                <a:avLst/>
              </a:prstGeom>
              <a:noFill/>
              <a:ln cap="flat" cmpd="sng" w="9525">
                <a:solidFill>
                  <a:schemeClr val="accent3"/>
                </a:solidFill>
                <a:prstDash val="solid"/>
                <a:round/>
                <a:headEnd len="med" w="med" type="none"/>
                <a:tailEnd len="med" w="med" type="none"/>
              </a:ln>
            </p:spPr>
          </p:cxnSp>
        </p:grpSp>
      </p:grpSp>
      <p:sp>
        <p:nvSpPr>
          <p:cNvPr id="945" name="Google Shape;945;p93"/>
          <p:cNvSpPr txBox="1"/>
          <p:nvPr>
            <p:ph type="title"/>
          </p:nvPr>
        </p:nvSpPr>
        <p:spPr>
          <a:xfrm>
            <a:off x="228600" y="613525"/>
            <a:ext cx="7223400" cy="406200"/>
          </a:xfrm>
          <a:prstGeom prst="rect">
            <a:avLst/>
          </a:prstGeom>
        </p:spPr>
        <p:txBody>
          <a:bodyPr anchorCtr="0" anchor="t" bIns="91425" lIns="0" spcFirstLastPara="1" rIns="91425" wrap="square" tIns="0">
            <a:spAutoFit/>
          </a:bodyPr>
          <a:lstStyle/>
          <a:p>
            <a:pPr indent="0" lvl="0" marL="0" rtl="0" algn="l">
              <a:spcBef>
                <a:spcPts val="0"/>
              </a:spcBef>
              <a:spcAft>
                <a:spcPts val="0"/>
              </a:spcAft>
              <a:buClr>
                <a:schemeClr val="dk1"/>
              </a:buClr>
              <a:buSzPts val="1100"/>
              <a:buNone/>
            </a:pPr>
            <a:r>
              <a:rPr lang="en-GB"/>
              <a:t>Asynchronous Programming Summary</a:t>
            </a:r>
            <a:endParaRPr/>
          </a:p>
        </p:txBody>
      </p:sp>
      <p:sp>
        <p:nvSpPr>
          <p:cNvPr id="946" name="Google Shape;946;p93"/>
          <p:cNvSpPr txBox="1"/>
          <p:nvPr>
            <p:ph idx="5" type="subTitle"/>
          </p:nvPr>
        </p:nvSpPr>
        <p:spPr>
          <a:xfrm>
            <a:off x="254625" y="1638300"/>
            <a:ext cx="1128900" cy="1188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GB"/>
              <a:t>1</a:t>
            </a:r>
            <a:endParaRPr/>
          </a:p>
        </p:txBody>
      </p:sp>
      <p:sp>
        <p:nvSpPr>
          <p:cNvPr id="947" name="Google Shape;947;p93"/>
          <p:cNvSpPr txBox="1"/>
          <p:nvPr>
            <p:ph idx="6" type="subTitle"/>
          </p:nvPr>
        </p:nvSpPr>
        <p:spPr>
          <a:xfrm>
            <a:off x="3275850" y="1638300"/>
            <a:ext cx="1128900" cy="1188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GB"/>
              <a:t>2</a:t>
            </a:r>
            <a:endParaRPr/>
          </a:p>
        </p:txBody>
      </p:sp>
      <p:sp>
        <p:nvSpPr>
          <p:cNvPr id="948" name="Google Shape;948;p93"/>
          <p:cNvSpPr txBox="1"/>
          <p:nvPr>
            <p:ph idx="7" type="subTitle"/>
          </p:nvPr>
        </p:nvSpPr>
        <p:spPr>
          <a:xfrm>
            <a:off x="6215463" y="1638300"/>
            <a:ext cx="1128900" cy="1188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GB"/>
              <a:t>3</a:t>
            </a:r>
            <a:endParaRPr/>
          </a:p>
        </p:txBody>
      </p:sp>
      <p:sp>
        <p:nvSpPr>
          <p:cNvPr id="949" name="Google Shape;949;p93"/>
          <p:cNvSpPr txBox="1"/>
          <p:nvPr>
            <p:ph idx="8" type="body"/>
          </p:nvPr>
        </p:nvSpPr>
        <p:spPr>
          <a:xfrm>
            <a:off x="288575" y="2928313"/>
            <a:ext cx="2665200" cy="1646400"/>
          </a:xfrm>
          <a:prstGeom prst="rect">
            <a:avLst/>
          </a:prstGeom>
        </p:spPr>
        <p:txBody>
          <a:bodyPr anchorCtr="0" anchor="b" bIns="91425" lIns="0" spcFirstLastPara="1" rIns="91425" wrap="square" tIns="0">
            <a:noAutofit/>
          </a:bodyPr>
          <a:lstStyle/>
          <a:p>
            <a:pPr indent="0" lvl="0" marL="0" rtl="0" algn="l">
              <a:spcBef>
                <a:spcPts val="0"/>
              </a:spcBef>
              <a:spcAft>
                <a:spcPts val="0"/>
              </a:spcAft>
              <a:buNone/>
            </a:pPr>
            <a:r>
              <a:rPr b="1" lang="en-GB" sz="1700"/>
              <a:t>Async programming allows non-blocking code execution using async and await, improving responsiveness and scalability, especially in I/O-bound scenarios.</a:t>
            </a:r>
            <a:endParaRPr sz="1500"/>
          </a:p>
        </p:txBody>
      </p:sp>
      <p:sp>
        <p:nvSpPr>
          <p:cNvPr id="950" name="Google Shape;950;p93"/>
          <p:cNvSpPr txBox="1"/>
          <p:nvPr>
            <p:ph idx="9" type="body"/>
          </p:nvPr>
        </p:nvSpPr>
        <p:spPr>
          <a:xfrm>
            <a:off x="6121425" y="2826600"/>
            <a:ext cx="2665200" cy="1748100"/>
          </a:xfrm>
          <a:prstGeom prst="rect">
            <a:avLst/>
          </a:prstGeom>
        </p:spPr>
        <p:txBody>
          <a:bodyPr anchorCtr="0" anchor="b" bIns="91425" lIns="0" spcFirstLastPara="1" rIns="91425" wrap="square" tIns="0">
            <a:noAutofit/>
          </a:bodyPr>
          <a:lstStyle/>
          <a:p>
            <a:pPr indent="0" lvl="0" marL="0" rtl="0" algn="l">
              <a:spcBef>
                <a:spcPts val="0"/>
              </a:spcBef>
              <a:spcAft>
                <a:spcPts val="0"/>
              </a:spcAft>
              <a:buNone/>
            </a:pPr>
            <a:r>
              <a:rPr b="1" lang="en-GB" sz="1700"/>
              <a:t>Commonly used for web requests, file I/O, and database access, async programming prevents UI freezing and enhances server efficiency by avoiding thread blocking during long operations.</a:t>
            </a:r>
            <a:endParaRPr sz="1500"/>
          </a:p>
        </p:txBody>
      </p:sp>
      <p:sp>
        <p:nvSpPr>
          <p:cNvPr id="951" name="Google Shape;951;p93"/>
          <p:cNvSpPr txBox="1"/>
          <p:nvPr>
            <p:ph idx="13" type="body"/>
          </p:nvPr>
        </p:nvSpPr>
        <p:spPr>
          <a:xfrm>
            <a:off x="3192450" y="3386400"/>
            <a:ext cx="2665200" cy="1188300"/>
          </a:xfrm>
          <a:prstGeom prst="rect">
            <a:avLst/>
          </a:prstGeom>
        </p:spPr>
        <p:txBody>
          <a:bodyPr anchorCtr="0" anchor="b" bIns="91425" lIns="0" spcFirstLastPara="1" rIns="91425" wrap="square" tIns="0">
            <a:noAutofit/>
          </a:bodyPr>
          <a:lstStyle/>
          <a:p>
            <a:pPr indent="0" lvl="0" marL="0" rtl="0" algn="l">
              <a:spcBef>
                <a:spcPts val="0"/>
              </a:spcBef>
              <a:spcAft>
                <a:spcPts val="0"/>
              </a:spcAft>
              <a:buClr>
                <a:schemeClr val="dk1"/>
              </a:buClr>
              <a:buSzPts val="1100"/>
              <a:buNone/>
            </a:pPr>
            <a:r>
              <a:rPr b="1" lang="en-GB" sz="1700">
                <a:solidFill>
                  <a:schemeClr val="dk2"/>
                </a:solidFill>
              </a:rPr>
              <a:t>It uses Task and Task&lt;T&gt; to represent operations that run in the background, freeing up the main thread (e.g., UI or web server) to handle other work.</a:t>
            </a:r>
            <a:endParaRPr sz="1500">
              <a:solidFill>
                <a:schemeClr val="dk2"/>
              </a:solidFill>
              <a:latin typeface="Urbanist Medium"/>
              <a:ea typeface="Urbanist Medium"/>
              <a:cs typeface="Urbanist Medium"/>
              <a:sym typeface="Urbanist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4"/>
          <p:cNvSpPr txBox="1"/>
          <p:nvPr>
            <p:ph type="title"/>
          </p:nvPr>
        </p:nvSpPr>
        <p:spPr>
          <a:xfrm>
            <a:off x="4088950" y="3007575"/>
            <a:ext cx="4826400" cy="1113600"/>
          </a:xfrm>
          <a:prstGeom prst="rect">
            <a:avLst/>
          </a:prstGeom>
        </p:spPr>
        <p:txBody>
          <a:bodyPr anchorCtr="0" anchor="t" bIns="91425" lIns="0" spcFirstLastPara="1" rIns="91425" wrap="square" tIns="91425">
            <a:spAutoFit/>
          </a:bodyPr>
          <a:lstStyle/>
          <a:p>
            <a:pPr indent="0" lvl="0" marL="0" rtl="0" algn="l">
              <a:spcBef>
                <a:spcPts val="0"/>
              </a:spcBef>
              <a:spcAft>
                <a:spcPts val="0"/>
              </a:spcAft>
              <a:buNone/>
            </a:pPr>
            <a:r>
              <a:rPr b="1" lang="en-GB" sz="7100">
                <a:solidFill>
                  <a:schemeClr val="accent3"/>
                </a:solidFill>
                <a:latin typeface="Caveat"/>
                <a:ea typeface="Caveat"/>
                <a:cs typeface="Caveat"/>
                <a:sym typeface="Caveat"/>
              </a:rPr>
              <a:t>THANK YOU</a:t>
            </a:r>
            <a:endParaRPr b="1" sz="7100">
              <a:solidFill>
                <a:schemeClr val="accent3"/>
              </a:solidFill>
              <a:latin typeface="Caveat"/>
              <a:ea typeface="Caveat"/>
              <a:cs typeface="Caveat"/>
              <a:sym typeface="Caveat"/>
            </a:endParaRPr>
          </a:p>
        </p:txBody>
      </p:sp>
      <p:sp>
        <p:nvSpPr>
          <p:cNvPr id="957" name="Google Shape;957;p94"/>
          <p:cNvSpPr/>
          <p:nvPr/>
        </p:nvSpPr>
        <p:spPr>
          <a:xfrm>
            <a:off x="228600" y="3299625"/>
            <a:ext cx="8472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60"/>
          <p:cNvSpPr/>
          <p:nvPr/>
        </p:nvSpPr>
        <p:spPr>
          <a:xfrm>
            <a:off x="320625" y="228600"/>
            <a:ext cx="3806400" cy="4743600"/>
          </a:xfrm>
          <a:prstGeom prst="roundRect">
            <a:avLst>
              <a:gd fmla="val 876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99" name="Google Shape;699;p60"/>
          <p:cNvSpPr/>
          <p:nvPr/>
        </p:nvSpPr>
        <p:spPr>
          <a:xfrm>
            <a:off x="4441250" y="228600"/>
            <a:ext cx="4474200" cy="4743600"/>
          </a:xfrm>
          <a:prstGeom prst="roundRect">
            <a:avLst>
              <a:gd fmla="val 876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700" name="Google Shape;700;p60"/>
          <p:cNvSpPr txBox="1"/>
          <p:nvPr>
            <p:ph type="title"/>
          </p:nvPr>
        </p:nvSpPr>
        <p:spPr>
          <a:xfrm>
            <a:off x="765650" y="380476"/>
            <a:ext cx="3806400" cy="458100"/>
          </a:xfrm>
          <a:prstGeom prst="rect">
            <a:avLst/>
          </a:prstGeom>
        </p:spPr>
        <p:txBody>
          <a:bodyPr anchorCtr="0" anchor="b" bIns="91425" lIns="0" spcFirstLastPara="1" rIns="91425" wrap="square" tIns="0">
            <a:noAutofit/>
          </a:bodyPr>
          <a:lstStyle/>
          <a:p>
            <a:pPr indent="0" lvl="0" marL="0" rtl="0" algn="l">
              <a:lnSpc>
                <a:spcPct val="85000"/>
              </a:lnSpc>
              <a:spcBef>
                <a:spcPts val="0"/>
              </a:spcBef>
              <a:spcAft>
                <a:spcPts val="0"/>
              </a:spcAft>
              <a:buNone/>
            </a:pPr>
            <a:r>
              <a:rPr lang="en-GB">
                <a:latin typeface="Urbanist Medium"/>
                <a:ea typeface="Urbanist Medium"/>
                <a:cs typeface="Urbanist Medium"/>
                <a:sym typeface="Urbanist Medium"/>
              </a:rPr>
              <a:t>Definition </a:t>
            </a:r>
            <a:endParaRPr>
              <a:latin typeface="Urbanist Medium"/>
              <a:ea typeface="Urbanist Medium"/>
              <a:cs typeface="Urbanist Medium"/>
              <a:sym typeface="Urbanist Medium"/>
            </a:endParaRPr>
          </a:p>
        </p:txBody>
      </p:sp>
      <p:sp>
        <p:nvSpPr>
          <p:cNvPr id="701" name="Google Shape;701;p60"/>
          <p:cNvSpPr txBox="1"/>
          <p:nvPr>
            <p:ph idx="2" type="subTitle"/>
          </p:nvPr>
        </p:nvSpPr>
        <p:spPr>
          <a:xfrm>
            <a:off x="765650" y="1070875"/>
            <a:ext cx="3299700" cy="3154500"/>
          </a:xfrm>
          <a:prstGeom prst="rect">
            <a:avLst/>
          </a:prstGeom>
        </p:spPr>
        <p:txBody>
          <a:bodyPr anchorCtr="0" anchor="t" bIns="91425" lIns="0"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b="1" lang="en-GB" sz="2100">
                <a:solidFill>
                  <a:schemeClr val="lt1"/>
                </a:solidFill>
              </a:rPr>
              <a:t>File handling in C#</a:t>
            </a:r>
            <a:r>
              <a:rPr lang="en-GB" sz="2100">
                <a:solidFill>
                  <a:schemeClr val="lt1"/>
                </a:solidFill>
              </a:rPr>
              <a:t> refers to the process of performing operations like creating, reading, writing, appending, and deleting files using the classes provided in the ‘</a:t>
            </a:r>
            <a:r>
              <a:rPr b="1" lang="en-GB" sz="2100">
                <a:solidFill>
                  <a:schemeClr val="lt1"/>
                </a:solidFill>
              </a:rPr>
              <a:t>System.IO’</a:t>
            </a:r>
            <a:r>
              <a:rPr lang="en-GB" sz="2100">
                <a:solidFill>
                  <a:schemeClr val="lt1"/>
                </a:solidFill>
              </a:rPr>
              <a:t> namespace.</a:t>
            </a:r>
            <a:endParaRPr sz="2700">
              <a:solidFill>
                <a:schemeClr val="lt1"/>
              </a:solidFill>
            </a:endParaRPr>
          </a:p>
          <a:p>
            <a:pPr indent="0" lvl="0" marL="0" rtl="0" algn="l">
              <a:spcBef>
                <a:spcPts val="0"/>
              </a:spcBef>
              <a:spcAft>
                <a:spcPts val="0"/>
              </a:spcAft>
              <a:buNone/>
            </a:pPr>
            <a:r>
              <a:t/>
            </a:r>
            <a:endParaRPr sz="1700">
              <a:solidFill>
                <a:schemeClr val="lt1"/>
              </a:solidFill>
            </a:endParaRPr>
          </a:p>
        </p:txBody>
      </p:sp>
      <p:sp>
        <p:nvSpPr>
          <p:cNvPr id="702" name="Google Shape;702;p60"/>
          <p:cNvSpPr txBox="1"/>
          <p:nvPr>
            <p:ph idx="3" type="title"/>
          </p:nvPr>
        </p:nvSpPr>
        <p:spPr>
          <a:xfrm>
            <a:off x="4743750" y="380475"/>
            <a:ext cx="3932700" cy="587100"/>
          </a:xfrm>
          <a:prstGeom prst="rect">
            <a:avLst/>
          </a:prstGeom>
        </p:spPr>
        <p:txBody>
          <a:bodyPr anchorCtr="0" anchor="b" bIns="91425" lIns="0" spcFirstLastPara="1" rIns="91425" wrap="square" tIns="0">
            <a:noAutofit/>
          </a:bodyPr>
          <a:lstStyle/>
          <a:p>
            <a:pPr indent="0" lvl="0" marL="0" rtl="0" algn="l">
              <a:lnSpc>
                <a:spcPct val="85000"/>
              </a:lnSpc>
              <a:spcBef>
                <a:spcPts val="0"/>
              </a:spcBef>
              <a:spcAft>
                <a:spcPts val="0"/>
              </a:spcAft>
              <a:buNone/>
            </a:pPr>
            <a:r>
              <a:rPr lang="en-GB">
                <a:latin typeface="Urbanist Medium"/>
                <a:ea typeface="Urbanist Medium"/>
                <a:cs typeface="Urbanist Medium"/>
                <a:sym typeface="Urbanist Medium"/>
              </a:rPr>
              <a:t>Common Classes in File Handling from System.IO namespace</a:t>
            </a:r>
            <a:endParaRPr>
              <a:latin typeface="Urbanist Medium"/>
              <a:ea typeface="Urbanist Medium"/>
              <a:cs typeface="Urbanist Medium"/>
              <a:sym typeface="Urbanist Medium"/>
            </a:endParaRPr>
          </a:p>
        </p:txBody>
      </p:sp>
      <p:sp>
        <p:nvSpPr>
          <p:cNvPr id="703" name="Google Shape;703;p60"/>
          <p:cNvSpPr txBox="1"/>
          <p:nvPr>
            <p:ph idx="5" type="subTitle"/>
          </p:nvPr>
        </p:nvSpPr>
        <p:spPr>
          <a:xfrm>
            <a:off x="4716750" y="967575"/>
            <a:ext cx="4035600" cy="3429000"/>
          </a:xfrm>
          <a:prstGeom prst="rect">
            <a:avLst/>
          </a:prstGeom>
        </p:spPr>
        <p:txBody>
          <a:bodyPr anchorCtr="0" anchor="t" bIns="91425" lIns="0"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Urbanist"/>
              <a:ea typeface="Urbanist"/>
              <a:cs typeface="Urbanist"/>
              <a:sym typeface="Urbanist"/>
            </a:endParaRPr>
          </a:p>
          <a:p>
            <a:pPr indent="0" lvl="0" marL="0" rtl="0" algn="l">
              <a:spcBef>
                <a:spcPts val="0"/>
              </a:spcBef>
              <a:spcAft>
                <a:spcPts val="0"/>
              </a:spcAft>
              <a:buNone/>
            </a:pPr>
            <a:r>
              <a:rPr b="1" lang="en-GB" sz="1700">
                <a:solidFill>
                  <a:schemeClr val="lt1"/>
                </a:solidFill>
                <a:latin typeface="Urbanist"/>
                <a:ea typeface="Urbanist"/>
                <a:cs typeface="Urbanist"/>
                <a:sym typeface="Urbanist"/>
              </a:rPr>
              <a:t>File </a:t>
            </a:r>
            <a:r>
              <a:rPr lang="en-GB" sz="1700">
                <a:solidFill>
                  <a:schemeClr val="lt1"/>
                </a:solidFill>
                <a:latin typeface="Urbanist"/>
                <a:ea typeface="Urbanist"/>
                <a:cs typeface="Urbanist"/>
                <a:sym typeface="Urbanist"/>
              </a:rPr>
              <a:t>: Provides static methods to create, copy, delete, move, and open files.</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lang="en-GB" sz="1700">
                <a:solidFill>
                  <a:schemeClr val="lt1"/>
                </a:solidFill>
                <a:latin typeface="Urbanist"/>
                <a:ea typeface="Urbanist"/>
                <a:cs typeface="Urbanist"/>
                <a:sym typeface="Urbanist"/>
              </a:rPr>
              <a:t>FileInfo </a:t>
            </a:r>
            <a:r>
              <a:rPr lang="en-GB" sz="1700">
                <a:solidFill>
                  <a:schemeClr val="lt1"/>
                </a:solidFill>
                <a:latin typeface="Urbanist"/>
                <a:ea typeface="Urbanist"/>
                <a:cs typeface="Urbanist"/>
                <a:sym typeface="Urbanist"/>
              </a:rPr>
              <a:t>: 	Provides instance methods to do the same as File, but with more control.</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lang="en-GB" sz="1700">
                <a:solidFill>
                  <a:schemeClr val="lt1"/>
                </a:solidFill>
                <a:latin typeface="Urbanist"/>
                <a:ea typeface="Urbanist"/>
                <a:cs typeface="Urbanist"/>
                <a:sym typeface="Urbanist"/>
              </a:rPr>
              <a:t>StreamReader :</a:t>
            </a:r>
            <a:r>
              <a:rPr lang="en-GB" sz="1700">
                <a:solidFill>
                  <a:schemeClr val="lt1"/>
                </a:solidFill>
                <a:latin typeface="Urbanist"/>
                <a:ea typeface="Urbanist"/>
                <a:cs typeface="Urbanist"/>
                <a:sym typeface="Urbanist"/>
              </a:rPr>
              <a:t> For reading text files.</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lang="en-GB" sz="1700">
                <a:solidFill>
                  <a:schemeClr val="lt1"/>
                </a:solidFill>
                <a:latin typeface="Urbanist"/>
                <a:ea typeface="Urbanist"/>
                <a:cs typeface="Urbanist"/>
                <a:sym typeface="Urbanist"/>
              </a:rPr>
              <a:t>StreamWriter </a:t>
            </a:r>
            <a:r>
              <a:rPr lang="en-GB" sz="1700">
                <a:solidFill>
                  <a:schemeClr val="lt1"/>
                </a:solidFill>
                <a:latin typeface="Urbanist"/>
                <a:ea typeface="Urbanist"/>
                <a:cs typeface="Urbanist"/>
                <a:sym typeface="Urbanist"/>
              </a:rPr>
              <a:t>:For writing text to files.</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lang="en-GB" sz="1700">
                <a:solidFill>
                  <a:schemeClr val="lt1"/>
                </a:solidFill>
                <a:latin typeface="Urbanist"/>
                <a:ea typeface="Urbanist"/>
                <a:cs typeface="Urbanist"/>
                <a:sym typeface="Urbanist"/>
              </a:rPr>
              <a:t>Directory	:</a:t>
            </a:r>
            <a:r>
              <a:rPr lang="en-GB" sz="1700">
                <a:solidFill>
                  <a:schemeClr val="lt1"/>
                </a:solidFill>
                <a:latin typeface="Urbanist"/>
                <a:ea typeface="Urbanist"/>
                <a:cs typeface="Urbanist"/>
                <a:sym typeface="Urbanist"/>
              </a:rPr>
              <a:t> For creating, moving, and enumerating through directories.</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0" rtl="0" algn="l">
              <a:spcBef>
                <a:spcPts val="0"/>
              </a:spcBef>
              <a:spcAft>
                <a:spcPts val="0"/>
              </a:spcAft>
              <a:buNone/>
            </a:pPr>
            <a:r>
              <a:rPr b="1" lang="en-GB" sz="1700">
                <a:solidFill>
                  <a:schemeClr val="lt1"/>
                </a:solidFill>
                <a:latin typeface="Urbanist"/>
                <a:ea typeface="Urbanist"/>
                <a:cs typeface="Urbanist"/>
                <a:sym typeface="Urbanist"/>
              </a:rPr>
              <a:t>DirectoryInfo:</a:t>
            </a:r>
            <a:r>
              <a:rPr lang="en-GB" sz="1700">
                <a:solidFill>
                  <a:schemeClr val="lt1"/>
                </a:solidFill>
                <a:latin typeface="Urbanist"/>
                <a:ea typeface="Urbanist"/>
                <a:cs typeface="Urbanist"/>
                <a:sym typeface="Urbanist"/>
              </a:rPr>
              <a:t>	Similar to Directory, but object-oriented.</a:t>
            </a:r>
            <a:endParaRPr sz="1700">
              <a:solidFill>
                <a:schemeClr val="lt1"/>
              </a:solidFill>
              <a:latin typeface="Urbanist"/>
              <a:ea typeface="Urbanist"/>
              <a:cs typeface="Urbanist"/>
              <a:sym typeface="Urbanis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1"/>
          <p:cNvSpPr txBox="1"/>
          <p:nvPr>
            <p:ph type="title"/>
          </p:nvPr>
        </p:nvSpPr>
        <p:spPr>
          <a:xfrm>
            <a:off x="228600" y="228600"/>
            <a:ext cx="6197400" cy="64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accent3"/>
                </a:solidFill>
              </a:rPr>
              <a:t>Basic File Reading Operations</a:t>
            </a:r>
            <a:r>
              <a:rPr lang="en-GB"/>
              <a:t> </a:t>
            </a:r>
            <a:endParaRPr/>
          </a:p>
        </p:txBody>
      </p:sp>
      <p:sp>
        <p:nvSpPr>
          <p:cNvPr id="709" name="Google Shape;709;p61"/>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710" name="Google Shape;710;p61"/>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t/>
            </a:r>
            <a:endParaRPr/>
          </a:p>
        </p:txBody>
      </p:sp>
      <p:sp>
        <p:nvSpPr>
          <p:cNvPr id="711" name="Google Shape;711;p61"/>
          <p:cNvSpPr txBox="1"/>
          <p:nvPr/>
        </p:nvSpPr>
        <p:spPr>
          <a:xfrm>
            <a:off x="425100" y="1173800"/>
            <a:ext cx="3605100" cy="3278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Urbanist"/>
              <a:buAutoNum type="arabicPeriod"/>
            </a:pPr>
            <a:r>
              <a:rPr b="1" lang="en-GB" sz="1700">
                <a:solidFill>
                  <a:schemeClr val="lt1"/>
                </a:solidFill>
                <a:latin typeface="Urbanist"/>
                <a:ea typeface="Urbanist"/>
                <a:cs typeface="Urbanist"/>
                <a:sym typeface="Urbanist"/>
              </a:rPr>
              <a:t>ReadAllText </a:t>
            </a:r>
            <a:r>
              <a:rPr lang="en-GB" sz="1700">
                <a:solidFill>
                  <a:schemeClr val="lt1"/>
                </a:solidFill>
                <a:latin typeface="Urbanist"/>
                <a:ea typeface="Urbanist"/>
                <a:cs typeface="Urbanist"/>
                <a:sym typeface="Urbanist"/>
              </a:rPr>
              <a:t>→ Read Entire File as a String</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AutoNum type="arabicPeriod"/>
            </a:pPr>
            <a:r>
              <a:rPr b="1" lang="en-GB" sz="1700">
                <a:solidFill>
                  <a:schemeClr val="lt1"/>
                </a:solidFill>
                <a:latin typeface="Urbanist"/>
                <a:ea typeface="Urbanist"/>
                <a:cs typeface="Urbanist"/>
                <a:sym typeface="Urbanist"/>
              </a:rPr>
              <a:t>ReadLines() </a:t>
            </a:r>
            <a:r>
              <a:rPr lang="en-GB" sz="1700">
                <a:solidFill>
                  <a:schemeClr val="lt1"/>
                </a:solidFill>
                <a:latin typeface="Urbanist"/>
                <a:ea typeface="Urbanist"/>
                <a:cs typeface="Urbanist"/>
                <a:sym typeface="Urbanist"/>
              </a:rPr>
              <a:t>→ Reads File Line by Line</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AutoNum type="arabicPeriod"/>
            </a:pPr>
            <a:r>
              <a:rPr b="1" lang="en-GB" sz="1700">
                <a:solidFill>
                  <a:schemeClr val="lt1"/>
                </a:solidFill>
                <a:latin typeface="Urbanist"/>
                <a:ea typeface="Urbanist"/>
                <a:cs typeface="Urbanist"/>
                <a:sym typeface="Urbanist"/>
              </a:rPr>
              <a:t>ReadAllLines</a:t>
            </a:r>
            <a:r>
              <a:rPr lang="en-GB" sz="1700">
                <a:solidFill>
                  <a:schemeClr val="lt1"/>
                </a:solidFill>
                <a:latin typeface="Urbanist"/>
                <a:ea typeface="Urbanist"/>
                <a:cs typeface="Urbanist"/>
                <a:sym typeface="Urbanist"/>
              </a:rPr>
              <a:t> → Read All Lines at Once as an Array</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AutoNum type="arabicPeriod"/>
            </a:pPr>
            <a:r>
              <a:rPr b="1" lang="en-GB" sz="1700">
                <a:solidFill>
                  <a:schemeClr val="lt1"/>
                </a:solidFill>
                <a:latin typeface="Urbanist"/>
                <a:ea typeface="Urbanist"/>
                <a:cs typeface="Urbanist"/>
                <a:sym typeface="Urbanist"/>
              </a:rPr>
              <a:t>StreamReader</a:t>
            </a:r>
            <a:r>
              <a:rPr lang="en-GB" sz="1700">
                <a:solidFill>
                  <a:schemeClr val="lt1"/>
                </a:solidFill>
                <a:latin typeface="Urbanist"/>
                <a:ea typeface="Urbanist"/>
                <a:cs typeface="Urbanist"/>
                <a:sym typeface="Urbanist"/>
              </a:rPr>
              <a:t> : Line by Line check</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200">
              <a:solidFill>
                <a:schemeClr val="lt1"/>
              </a:solidFill>
              <a:latin typeface="Urbanist"/>
              <a:ea typeface="Urbanist"/>
              <a:cs typeface="Urbanist"/>
              <a:sym typeface="Urbanist"/>
            </a:endParaRPr>
          </a:p>
        </p:txBody>
      </p:sp>
      <p:pic>
        <p:nvPicPr>
          <p:cNvPr id="712" name="Google Shape;712;p61"/>
          <p:cNvPicPr preferRelativeResize="0"/>
          <p:nvPr/>
        </p:nvPicPr>
        <p:blipFill>
          <a:blip r:embed="rId3">
            <a:alphaModFix/>
          </a:blip>
          <a:stretch>
            <a:fillRect/>
          </a:stretch>
        </p:blipFill>
        <p:spPr>
          <a:xfrm>
            <a:off x="4323825" y="1026300"/>
            <a:ext cx="4667775" cy="388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2"/>
          <p:cNvSpPr txBox="1"/>
          <p:nvPr>
            <p:ph type="title"/>
          </p:nvPr>
        </p:nvSpPr>
        <p:spPr>
          <a:xfrm>
            <a:off x="228600" y="228600"/>
            <a:ext cx="5457300" cy="64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accent3"/>
                </a:solidFill>
              </a:rPr>
              <a:t>Basic File Writing Operations</a:t>
            </a:r>
            <a:r>
              <a:rPr lang="en-GB"/>
              <a:t> </a:t>
            </a:r>
            <a:endParaRPr/>
          </a:p>
        </p:txBody>
      </p:sp>
      <p:sp>
        <p:nvSpPr>
          <p:cNvPr id="718" name="Google Shape;718;p62"/>
          <p:cNvSpPr txBox="1"/>
          <p:nvPr/>
        </p:nvSpPr>
        <p:spPr>
          <a:xfrm>
            <a:off x="425100" y="1173800"/>
            <a:ext cx="3605100" cy="3278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Urbanist"/>
              <a:buAutoNum type="arabicPeriod"/>
            </a:pPr>
            <a:r>
              <a:rPr b="1" lang="en-GB" sz="1700">
                <a:solidFill>
                  <a:schemeClr val="lt1"/>
                </a:solidFill>
                <a:latin typeface="Urbanist"/>
                <a:ea typeface="Urbanist"/>
                <a:cs typeface="Urbanist"/>
                <a:sym typeface="Urbanist"/>
              </a:rPr>
              <a:t>File.WriteAllText()</a:t>
            </a:r>
            <a:r>
              <a:rPr lang="en-GB" sz="1700">
                <a:solidFill>
                  <a:schemeClr val="lt1"/>
                </a:solidFill>
                <a:latin typeface="Urbanist"/>
                <a:ea typeface="Urbanist"/>
                <a:cs typeface="Urbanist"/>
                <a:sym typeface="Urbanist"/>
              </a:rPr>
              <a:t>→ </a:t>
            </a:r>
            <a:r>
              <a:rPr lang="en-GB" sz="1700">
                <a:solidFill>
                  <a:schemeClr val="lt1"/>
                </a:solidFill>
                <a:latin typeface="Urbanist"/>
                <a:ea typeface="Urbanist"/>
                <a:cs typeface="Urbanist"/>
                <a:sym typeface="Urbanist"/>
              </a:rPr>
              <a:t>Writes a string to a file (overwrites if file exists).</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AutoNum type="arabicPeriod"/>
            </a:pPr>
            <a:r>
              <a:rPr b="1" lang="en-GB" sz="1700">
                <a:solidFill>
                  <a:schemeClr val="lt1"/>
                </a:solidFill>
                <a:latin typeface="Urbanist"/>
                <a:ea typeface="Urbanist"/>
                <a:cs typeface="Urbanist"/>
                <a:sym typeface="Urbanist"/>
              </a:rPr>
              <a:t>File.WriteAllLines</a:t>
            </a:r>
            <a:r>
              <a:rPr b="1" lang="en-GB" sz="1700">
                <a:solidFill>
                  <a:schemeClr val="lt1"/>
                </a:solidFill>
                <a:latin typeface="Urbanist"/>
                <a:ea typeface="Urbanist"/>
                <a:cs typeface="Urbanist"/>
                <a:sym typeface="Urbanist"/>
              </a:rPr>
              <a:t> </a:t>
            </a:r>
            <a:r>
              <a:rPr lang="en-GB" sz="1700">
                <a:solidFill>
                  <a:schemeClr val="lt1"/>
                </a:solidFill>
                <a:latin typeface="Urbanist"/>
                <a:ea typeface="Urbanist"/>
                <a:cs typeface="Urbanist"/>
                <a:sym typeface="Urbanist"/>
              </a:rPr>
              <a:t>→ </a:t>
            </a:r>
            <a:r>
              <a:rPr lang="en-GB" sz="1700">
                <a:solidFill>
                  <a:schemeClr val="lt1"/>
                </a:solidFill>
                <a:latin typeface="Urbanist"/>
                <a:ea typeface="Urbanist"/>
                <a:cs typeface="Urbanist"/>
                <a:sym typeface="Urbanist"/>
              </a:rPr>
              <a:t>Writes an array of strings as separate lines in a file.</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AutoNum type="arabicPeriod"/>
            </a:pPr>
            <a:r>
              <a:rPr b="1" lang="en-GB" sz="1700">
                <a:solidFill>
                  <a:schemeClr val="lt1"/>
                </a:solidFill>
                <a:latin typeface="Urbanist"/>
                <a:ea typeface="Urbanist"/>
                <a:cs typeface="Urbanist"/>
                <a:sym typeface="Urbanist"/>
              </a:rPr>
              <a:t>File.AppendAllText(): </a:t>
            </a:r>
            <a:r>
              <a:rPr lang="en-GB" sz="1700">
                <a:solidFill>
                  <a:schemeClr val="lt1"/>
                </a:solidFill>
                <a:latin typeface="Urbanist"/>
                <a:ea typeface="Urbanist"/>
                <a:cs typeface="Urbanist"/>
                <a:sym typeface="Urbanist"/>
              </a:rPr>
              <a:t>Appends a string to the end of a file.</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700">
              <a:solidFill>
                <a:schemeClr val="lt1"/>
              </a:solidFill>
              <a:latin typeface="Urbanist"/>
              <a:ea typeface="Urbanist"/>
              <a:cs typeface="Urbanist"/>
              <a:sym typeface="Urbanist"/>
            </a:endParaRPr>
          </a:p>
          <a:p>
            <a:pPr indent="0" lvl="0" marL="457200" rtl="0" algn="l">
              <a:spcBef>
                <a:spcPts val="0"/>
              </a:spcBef>
              <a:spcAft>
                <a:spcPts val="0"/>
              </a:spcAft>
              <a:buNone/>
            </a:pPr>
            <a:r>
              <a:t/>
            </a:r>
            <a:endParaRPr sz="1200">
              <a:solidFill>
                <a:schemeClr val="lt1"/>
              </a:solidFill>
              <a:latin typeface="Urbanist"/>
              <a:ea typeface="Urbanist"/>
              <a:cs typeface="Urbanist"/>
              <a:sym typeface="Urbanist"/>
            </a:endParaRPr>
          </a:p>
        </p:txBody>
      </p:sp>
      <p:pic>
        <p:nvPicPr>
          <p:cNvPr id="719" name="Google Shape;719;p62"/>
          <p:cNvPicPr preferRelativeResize="0"/>
          <p:nvPr/>
        </p:nvPicPr>
        <p:blipFill>
          <a:blip r:embed="rId3">
            <a:alphaModFix/>
          </a:blip>
          <a:stretch>
            <a:fillRect/>
          </a:stretch>
        </p:blipFill>
        <p:spPr>
          <a:xfrm>
            <a:off x="4716750" y="1173800"/>
            <a:ext cx="4274849" cy="3199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3"/>
          <p:cNvSpPr txBox="1"/>
          <p:nvPr>
            <p:ph type="title"/>
          </p:nvPr>
        </p:nvSpPr>
        <p:spPr>
          <a:xfrm>
            <a:off x="228600" y="228600"/>
            <a:ext cx="5457300" cy="64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accent3"/>
                </a:solidFill>
              </a:rPr>
              <a:t>FileInfo Class</a:t>
            </a:r>
            <a:endParaRPr>
              <a:solidFill>
                <a:schemeClr val="accent3"/>
              </a:solidFill>
            </a:endParaRPr>
          </a:p>
        </p:txBody>
      </p:sp>
      <p:sp>
        <p:nvSpPr>
          <p:cNvPr id="725" name="Google Shape;725;p63"/>
          <p:cNvSpPr txBox="1"/>
          <p:nvPr/>
        </p:nvSpPr>
        <p:spPr>
          <a:xfrm>
            <a:off x="425100" y="1173800"/>
            <a:ext cx="2888700" cy="3278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Provides properties and </a:t>
            </a:r>
            <a:r>
              <a:rPr lang="en-GB" sz="1700">
                <a:solidFill>
                  <a:srgbClr val="FFFF00"/>
                </a:solidFill>
                <a:latin typeface="Urbanist"/>
                <a:ea typeface="Urbanist"/>
                <a:cs typeface="Urbanist"/>
                <a:sym typeface="Urbanist"/>
              </a:rPr>
              <a:t>instance methods</a:t>
            </a:r>
            <a:r>
              <a:rPr lang="en-GB" sz="1700">
                <a:solidFill>
                  <a:schemeClr val="lt1"/>
                </a:solidFill>
                <a:latin typeface="Urbanist"/>
                <a:ea typeface="Urbanist"/>
                <a:cs typeface="Urbanist"/>
                <a:sym typeface="Urbanist"/>
              </a:rPr>
              <a:t> for the </a:t>
            </a:r>
            <a:r>
              <a:rPr b="1" lang="en-GB" sz="1700">
                <a:solidFill>
                  <a:schemeClr val="lt1"/>
                </a:solidFill>
                <a:latin typeface="Urbanist"/>
                <a:ea typeface="Urbanist"/>
                <a:cs typeface="Urbanist"/>
                <a:sym typeface="Urbanist"/>
              </a:rPr>
              <a:t>creation, copying, deletion, moving, and opening of files, </a:t>
            </a:r>
            <a:r>
              <a:rPr lang="en-GB" sz="1700">
                <a:solidFill>
                  <a:schemeClr val="lt1"/>
                </a:solidFill>
                <a:latin typeface="Urbanist"/>
                <a:ea typeface="Urbanist"/>
                <a:cs typeface="Urbanist"/>
                <a:sym typeface="Urbanist"/>
              </a:rPr>
              <a:t>and aids in the creation of FileStream objects. </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This class cannot be inherited</a:t>
            </a:r>
            <a:r>
              <a:rPr b="1" lang="en-GB" sz="1700">
                <a:solidFill>
                  <a:schemeClr val="lt1"/>
                </a:solidFill>
                <a:latin typeface="Urbanist"/>
                <a:ea typeface="Urbanist"/>
                <a:cs typeface="Urbanist"/>
                <a:sym typeface="Urbanist"/>
              </a:rPr>
              <a:t>.</a:t>
            </a:r>
            <a:endParaRPr sz="1200">
              <a:solidFill>
                <a:schemeClr val="lt1"/>
              </a:solidFill>
              <a:latin typeface="Urbanist"/>
              <a:ea typeface="Urbanist"/>
              <a:cs typeface="Urbanist"/>
              <a:sym typeface="Urbanist"/>
            </a:endParaRPr>
          </a:p>
        </p:txBody>
      </p:sp>
      <p:pic>
        <p:nvPicPr>
          <p:cNvPr id="726" name="Google Shape;726;p63"/>
          <p:cNvPicPr preferRelativeResize="0"/>
          <p:nvPr/>
        </p:nvPicPr>
        <p:blipFill>
          <a:blip r:embed="rId3">
            <a:alphaModFix/>
          </a:blip>
          <a:stretch>
            <a:fillRect/>
          </a:stretch>
        </p:blipFill>
        <p:spPr>
          <a:xfrm>
            <a:off x="3548775" y="1061575"/>
            <a:ext cx="5595225" cy="361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4"/>
          <p:cNvSpPr txBox="1"/>
          <p:nvPr>
            <p:ph type="title"/>
          </p:nvPr>
        </p:nvSpPr>
        <p:spPr>
          <a:xfrm>
            <a:off x="228600" y="228600"/>
            <a:ext cx="5457300" cy="64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accent3"/>
                </a:solidFill>
              </a:rPr>
              <a:t>Directory Class</a:t>
            </a:r>
            <a:endParaRPr>
              <a:solidFill>
                <a:schemeClr val="accent3"/>
              </a:solidFill>
            </a:endParaRPr>
          </a:p>
        </p:txBody>
      </p:sp>
      <p:sp>
        <p:nvSpPr>
          <p:cNvPr id="732" name="Google Shape;732;p64"/>
          <p:cNvSpPr txBox="1"/>
          <p:nvPr/>
        </p:nvSpPr>
        <p:spPr>
          <a:xfrm>
            <a:off x="425100" y="1173800"/>
            <a:ext cx="2888700" cy="3278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Exposes </a:t>
            </a:r>
            <a:r>
              <a:rPr lang="en-GB" sz="1700">
                <a:solidFill>
                  <a:srgbClr val="FFFF00"/>
                </a:solidFill>
                <a:latin typeface="Urbanist"/>
                <a:ea typeface="Urbanist"/>
                <a:cs typeface="Urbanist"/>
                <a:sym typeface="Urbanist"/>
              </a:rPr>
              <a:t>static methods</a:t>
            </a:r>
            <a:r>
              <a:rPr lang="en-GB" sz="1700">
                <a:solidFill>
                  <a:schemeClr val="lt1"/>
                </a:solidFill>
                <a:latin typeface="Urbanist"/>
                <a:ea typeface="Urbanist"/>
                <a:cs typeface="Urbanist"/>
                <a:sym typeface="Urbanist"/>
              </a:rPr>
              <a:t> for creating, moving, and enumerating through directories and subdirectories.</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This class cannot be inherited</a:t>
            </a:r>
            <a:r>
              <a:rPr b="1" lang="en-GB" sz="1700">
                <a:solidFill>
                  <a:schemeClr val="lt1"/>
                </a:solidFill>
                <a:latin typeface="Urbanist"/>
                <a:ea typeface="Urbanist"/>
                <a:cs typeface="Urbanist"/>
                <a:sym typeface="Urbanist"/>
              </a:rPr>
              <a:t>.</a:t>
            </a:r>
            <a:endParaRPr sz="1200">
              <a:solidFill>
                <a:schemeClr val="lt1"/>
              </a:solidFill>
              <a:latin typeface="Urbanist"/>
              <a:ea typeface="Urbanist"/>
              <a:cs typeface="Urbanist"/>
              <a:sym typeface="Urbanist"/>
            </a:endParaRPr>
          </a:p>
        </p:txBody>
      </p:sp>
      <p:pic>
        <p:nvPicPr>
          <p:cNvPr id="733" name="Google Shape;733;p64"/>
          <p:cNvPicPr preferRelativeResize="0"/>
          <p:nvPr/>
        </p:nvPicPr>
        <p:blipFill>
          <a:blip r:embed="rId3">
            <a:alphaModFix/>
          </a:blip>
          <a:stretch>
            <a:fillRect/>
          </a:stretch>
        </p:blipFill>
        <p:spPr>
          <a:xfrm>
            <a:off x="3466200" y="955900"/>
            <a:ext cx="5525400" cy="299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5"/>
          <p:cNvSpPr txBox="1"/>
          <p:nvPr>
            <p:ph type="title"/>
          </p:nvPr>
        </p:nvSpPr>
        <p:spPr>
          <a:xfrm>
            <a:off x="228600" y="228600"/>
            <a:ext cx="5457300" cy="64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accent3"/>
                </a:solidFill>
              </a:rPr>
              <a:t>DirectoryInfo Class</a:t>
            </a:r>
            <a:endParaRPr>
              <a:solidFill>
                <a:schemeClr val="accent3"/>
              </a:solidFill>
            </a:endParaRPr>
          </a:p>
        </p:txBody>
      </p:sp>
      <p:sp>
        <p:nvSpPr>
          <p:cNvPr id="739" name="Google Shape;739;p65"/>
          <p:cNvSpPr txBox="1"/>
          <p:nvPr/>
        </p:nvSpPr>
        <p:spPr>
          <a:xfrm>
            <a:off x="425100" y="1173800"/>
            <a:ext cx="2888700" cy="3278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Provides </a:t>
            </a:r>
            <a:r>
              <a:rPr lang="en-GB" sz="1700">
                <a:solidFill>
                  <a:srgbClr val="FFFF00"/>
                </a:solidFill>
                <a:latin typeface="Urbanist"/>
                <a:ea typeface="Urbanist"/>
                <a:cs typeface="Urbanist"/>
                <a:sym typeface="Urbanist"/>
              </a:rPr>
              <a:t>instance methods</a:t>
            </a:r>
            <a:r>
              <a:rPr lang="en-GB" sz="1700">
                <a:solidFill>
                  <a:schemeClr val="lt1"/>
                </a:solidFill>
                <a:latin typeface="Urbanist"/>
                <a:ea typeface="Urbanist"/>
                <a:cs typeface="Urbanist"/>
                <a:sym typeface="Urbanist"/>
              </a:rPr>
              <a:t> and properties for directory manipulation.</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Instance based</a:t>
            </a:r>
            <a:endParaRPr sz="1700">
              <a:solidFill>
                <a:schemeClr val="lt1"/>
              </a:solidFill>
              <a:latin typeface="Urbanist"/>
              <a:ea typeface="Urbanist"/>
              <a:cs typeface="Urbanist"/>
              <a:sym typeface="Urbanist"/>
            </a:endParaRPr>
          </a:p>
          <a:p>
            <a:pPr indent="0" lvl="0" marL="914400" rtl="0" algn="l">
              <a:spcBef>
                <a:spcPts val="0"/>
              </a:spcBef>
              <a:spcAft>
                <a:spcPts val="0"/>
              </a:spcAft>
              <a:buNone/>
            </a:pPr>
            <a:r>
              <a:t/>
            </a:r>
            <a:endParaRPr sz="1700">
              <a:solidFill>
                <a:schemeClr val="lt1"/>
              </a:solidFill>
              <a:latin typeface="Urbanist"/>
              <a:ea typeface="Urbanist"/>
              <a:cs typeface="Urbanist"/>
              <a:sym typeface="Urbanist"/>
            </a:endParaRPr>
          </a:p>
          <a:p>
            <a:pPr indent="-336550" lvl="0" marL="457200" rtl="0" algn="l">
              <a:spcBef>
                <a:spcPts val="0"/>
              </a:spcBef>
              <a:spcAft>
                <a:spcPts val="0"/>
              </a:spcAft>
              <a:buClr>
                <a:schemeClr val="lt1"/>
              </a:buClr>
              <a:buSzPts val="1700"/>
              <a:buFont typeface="Urbanist"/>
              <a:buChar char="●"/>
            </a:pPr>
            <a:r>
              <a:rPr lang="en-GB" sz="1700">
                <a:solidFill>
                  <a:schemeClr val="lt1"/>
                </a:solidFill>
                <a:latin typeface="Urbanist"/>
                <a:ea typeface="Urbanist"/>
                <a:cs typeface="Urbanist"/>
                <a:sym typeface="Urbanist"/>
              </a:rPr>
              <a:t>This class cannot be inherited</a:t>
            </a:r>
            <a:r>
              <a:rPr b="1" lang="en-GB" sz="1700">
                <a:solidFill>
                  <a:schemeClr val="lt1"/>
                </a:solidFill>
                <a:latin typeface="Urbanist"/>
                <a:ea typeface="Urbanist"/>
                <a:cs typeface="Urbanist"/>
                <a:sym typeface="Urbanist"/>
              </a:rPr>
              <a:t>.</a:t>
            </a:r>
            <a:endParaRPr sz="1200">
              <a:solidFill>
                <a:schemeClr val="lt1"/>
              </a:solidFill>
              <a:latin typeface="Urbanist"/>
              <a:ea typeface="Urbanist"/>
              <a:cs typeface="Urbanist"/>
              <a:sym typeface="Urbanist"/>
            </a:endParaRPr>
          </a:p>
        </p:txBody>
      </p:sp>
      <p:pic>
        <p:nvPicPr>
          <p:cNvPr id="740" name="Google Shape;740;p65"/>
          <p:cNvPicPr preferRelativeResize="0"/>
          <p:nvPr/>
        </p:nvPicPr>
        <p:blipFill>
          <a:blip r:embed="rId3">
            <a:alphaModFix/>
          </a:blip>
          <a:stretch>
            <a:fillRect/>
          </a:stretch>
        </p:blipFill>
        <p:spPr>
          <a:xfrm>
            <a:off x="3466200" y="1026350"/>
            <a:ext cx="5525399" cy="365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rk Particles">
  <a:themeElements>
    <a:clrScheme name="Simple Light">
      <a:dk1>
        <a:srgbClr val="000000"/>
      </a:dk1>
      <a:lt1>
        <a:srgbClr val="FFFFFF"/>
      </a:lt1>
      <a:dk2>
        <a:srgbClr val="F5F5F5"/>
      </a:dk2>
      <a:lt2>
        <a:srgbClr val="323232"/>
      </a:lt2>
      <a:accent1>
        <a:srgbClr val="434343"/>
      </a:accent1>
      <a:accent2>
        <a:srgbClr val="252525"/>
      </a:accent2>
      <a:accent3>
        <a:srgbClr val="DEFF9A"/>
      </a:accent3>
      <a:accent4>
        <a:srgbClr val="DAFFDE"/>
      </a:accent4>
      <a:accent5>
        <a:srgbClr val="4CDC8B"/>
      </a:accent5>
      <a:accent6>
        <a:srgbClr val="4C7FDC"/>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